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5"/>
    <p:sldMasterId id="2147483687" r:id="rId6"/>
    <p:sldMasterId id="214748368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Lst>
  <p:sldSz cy="5143500" cx="9144000"/>
  <p:notesSz cx="6858000" cy="9144000"/>
  <p:embeddedFontLst>
    <p:embeddedFont>
      <p:font typeface="Robo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43DA960-D794-4375-9BF7-01592317D48C}">
  <a:tblStyle styleId="{443DA960-D794-4375-9BF7-01592317D48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72D219B-042B-44E5-BE4D-5665CF93EC09}"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0" Type="http://schemas.openxmlformats.org/officeDocument/2006/relationships/font" Target="fonts/Roboto-bold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58b5a77c74_2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g358b5a77c74_2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715c2e3eaa_0_2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3715c2e3eaa_0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715c2e3eaa_0_2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3715c2e3eaa_0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58716a7e2b_3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358716a7e2b_3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58b5a77c74_2_6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358b5a77c74_2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715c2e3eaa_3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3715c2e3eaa_3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715c2e3eaa_0_5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3715c2e3eaa_0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65ca76d295_2_2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365ca76d295_2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715c2e3eaa_0_4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g3715c2e3eaa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715c2e3eaa_0_4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g3715c2e3eaa_0_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715c2e3eaa_0_4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g3715c2e3eaa_0_4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715c2e3ea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3715c2e3ea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715c2e3eaa_0_4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g3715c2e3eaa_0_4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715c2e3eaa_0_5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g3715c2e3eaa_0_5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715c2e3eaa_0_5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g3715c2e3eaa_0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715c2e3eaa_4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g3715c2e3eaa_4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715c2e3eaa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g3715c2e3eaa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715c2e3eaa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3715c2e3eaa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714ebc36c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714ebc36c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715c2e3eaa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715c2e3eaa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6f0e3271d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6f0e3271d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715c2e3eaa_0_6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3715c2e3eaa_0_6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715c2e3eaa_0_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3715c2e3eaa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715c2e3eaa_0_7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3715c2e3eaa_0_7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715c2e3eaa_0_7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3715c2e3eaa_0_7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6f0e3271d0_1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36f0e3271d0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715c2e3eaa_4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3715c2e3eaa_4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715c2e3eaa_0_3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3715c2e3eaa_0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715c2e3eaa_0_3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3715c2e3eaa_0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715c2e3eaa_0_3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3715c2e3eaa_0_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715c2e3eaa_0_3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3715c2e3eaa_0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715c2e3eaa_0_3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3715c2e3eaa_0_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715c2e3eaa_0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3715c2e3eaa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715c2e3eaa_0_1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3715c2e3eaa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715c2e3eaa_0_1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3715c2e3eaa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715c2e3eaa_0_1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3715c2e3eaa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715c2e3eaa_0_1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3715c2e3eaa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715c2e3eaa_0_1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3715c2e3eaa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0" y="0"/>
            <a:ext cx="2250000" cy="2250000"/>
          </a:xfrm>
          <a:prstGeom prst="rect">
            <a:avLst/>
          </a:prstGeom>
          <a:noFill/>
          <a:ln>
            <a:noFill/>
          </a:ln>
        </p:spPr>
        <p:txBody>
          <a:bodyPr anchorCtr="0" anchor="t" bIns="34275" lIns="68575" spcFirstLastPara="1" rIns="68575" wrap="square" tIns="34275">
            <a:normAutofit/>
          </a:bodyPr>
          <a:lstStyle>
            <a:lvl1pPr lvl="0" marR="0" algn="l">
              <a:lnSpc>
                <a:spcPct val="100000"/>
              </a:lnSpc>
              <a:spcBef>
                <a:spcPts val="0"/>
              </a:spcBef>
              <a:spcAft>
                <a:spcPts val="0"/>
              </a:spcAft>
              <a:buSzPts val="2800"/>
              <a:buNone/>
              <a:defRPr b="0" i="0" sz="13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SzPts val="2800"/>
              <a:buNone/>
              <a:defRPr b="0" i="0" sz="13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2800"/>
              <a:buNone/>
              <a:defRPr b="0" i="0" sz="13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2800"/>
              <a:buNone/>
              <a:defRPr b="0" i="0" sz="13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2800"/>
              <a:buNone/>
              <a:defRPr b="0" i="0" sz="13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2800"/>
              <a:buNone/>
              <a:defRPr b="0" i="0" sz="13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2800"/>
              <a:buNone/>
              <a:defRPr b="0" i="0" sz="13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2800"/>
              <a:buNone/>
              <a:defRPr b="0" i="0" sz="13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2800"/>
              <a:buNone/>
              <a:defRPr b="0" i="0" sz="13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0" y="0"/>
            <a:ext cx="2250000" cy="2250000"/>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SzPts val="1800"/>
              <a:buNone/>
              <a:defRPr b="0" i="0" sz="1300" u="none" cap="none" strike="noStrike">
                <a:solidFill>
                  <a:srgbClr val="000000"/>
                </a:solidFill>
                <a:latin typeface="Arial"/>
                <a:ea typeface="Arial"/>
                <a:cs typeface="Arial"/>
                <a:sym typeface="Arial"/>
              </a:defRPr>
            </a:lvl1pPr>
            <a:lvl2pPr indent="-228600" lvl="1" marL="914400" marR="0" algn="l">
              <a:lnSpc>
                <a:spcPct val="100000"/>
              </a:lnSpc>
              <a:spcBef>
                <a:spcPts val="0"/>
              </a:spcBef>
              <a:spcAft>
                <a:spcPts val="0"/>
              </a:spcAft>
              <a:buSzPts val="1400"/>
              <a:buNone/>
              <a:defRPr b="0" i="0" sz="13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SzPts val="1400"/>
              <a:buNone/>
              <a:defRPr b="0" i="0" sz="13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SzPts val="1400"/>
              <a:buNone/>
              <a:defRPr b="0" i="0" sz="13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SzPts val="1400"/>
              <a:buNone/>
              <a:defRPr b="0" i="0" sz="13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SzPts val="1400"/>
              <a:buNone/>
              <a:defRPr b="0" i="0" sz="13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SzPts val="1400"/>
              <a:buNone/>
              <a:defRPr b="0" i="0" sz="13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SzPts val="1400"/>
              <a:buNone/>
              <a:defRPr b="0" i="0" sz="13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SzPts val="1400"/>
              <a:buNone/>
              <a:defRPr b="0" i="0" sz="1300" u="none" cap="none" strike="noStrike">
                <a:solidFill>
                  <a:srgbClr val="000000"/>
                </a:solidFill>
                <a:latin typeface="Arial"/>
                <a:ea typeface="Arial"/>
                <a:cs typeface="Arial"/>
                <a:sym typeface="Arial"/>
              </a:defRPr>
            </a:lvl9pPr>
          </a:lstStyle>
          <a:p/>
        </p:txBody>
      </p:sp>
      <p:sp>
        <p:nvSpPr>
          <p:cNvPr id="53" name="Google Shape;53;p13"/>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spcBef>
                <a:spcPts val="0"/>
              </a:spcBef>
              <a:spcAft>
                <a:spcPts val="0"/>
              </a:spcAft>
              <a:buSzPts val="1100"/>
              <a:buNone/>
              <a:defRPr sz="1400">
                <a:solidFill>
                  <a:schemeClr val="dk1"/>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spcBef>
                <a:spcPts val="0"/>
              </a:spcBef>
              <a:spcAft>
                <a:spcPts val="0"/>
              </a:spcAft>
              <a:buSzPts val="1100"/>
              <a:buNone/>
              <a:defRPr sz="1400">
                <a:solidFill>
                  <a:schemeClr val="dk1"/>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rmAutofit/>
          </a:bodyPr>
          <a:lstStyle>
            <a:lvl1pPr indent="0" lvl="0" marL="0" marR="0" algn="l">
              <a:spcBef>
                <a:spcPts val="0"/>
              </a:spcBef>
              <a:buNone/>
              <a:defRPr sz="1400">
                <a:solidFill>
                  <a:schemeClr val="dk1"/>
                </a:solidFill>
                <a:latin typeface="Arial"/>
                <a:ea typeface="Arial"/>
                <a:cs typeface="Arial"/>
                <a:sym typeface="Arial"/>
              </a:defRPr>
            </a:lvl1pPr>
            <a:lvl2pPr indent="0" lvl="1" marL="0" marR="0" algn="l">
              <a:spcBef>
                <a:spcPts val="0"/>
              </a:spcBef>
              <a:buNone/>
              <a:defRPr sz="1400">
                <a:solidFill>
                  <a:schemeClr val="dk1"/>
                </a:solidFill>
                <a:latin typeface="Arial"/>
                <a:ea typeface="Arial"/>
                <a:cs typeface="Arial"/>
                <a:sym typeface="Arial"/>
              </a:defRPr>
            </a:lvl2pPr>
            <a:lvl3pPr indent="0" lvl="2" marL="0" marR="0" algn="l">
              <a:spcBef>
                <a:spcPts val="0"/>
              </a:spcBef>
              <a:buNone/>
              <a:defRPr sz="1400">
                <a:solidFill>
                  <a:schemeClr val="dk1"/>
                </a:solidFill>
                <a:latin typeface="Arial"/>
                <a:ea typeface="Arial"/>
                <a:cs typeface="Arial"/>
                <a:sym typeface="Arial"/>
              </a:defRPr>
            </a:lvl3pPr>
            <a:lvl4pPr indent="0" lvl="3" marL="0" marR="0" algn="l">
              <a:spcBef>
                <a:spcPts val="0"/>
              </a:spcBef>
              <a:buNone/>
              <a:defRPr sz="1400">
                <a:solidFill>
                  <a:schemeClr val="dk1"/>
                </a:solidFill>
                <a:latin typeface="Arial"/>
                <a:ea typeface="Arial"/>
                <a:cs typeface="Arial"/>
                <a:sym typeface="Arial"/>
              </a:defRPr>
            </a:lvl4pPr>
            <a:lvl5pPr indent="0" lvl="4" marL="0" marR="0" algn="l">
              <a:spcBef>
                <a:spcPts val="0"/>
              </a:spcBef>
              <a:buNone/>
              <a:defRPr sz="1400">
                <a:solidFill>
                  <a:schemeClr val="dk1"/>
                </a:solidFill>
                <a:latin typeface="Arial"/>
                <a:ea typeface="Arial"/>
                <a:cs typeface="Arial"/>
                <a:sym typeface="Arial"/>
              </a:defRPr>
            </a:lvl5pPr>
            <a:lvl6pPr indent="0" lvl="5" marL="0" marR="0" algn="l">
              <a:spcBef>
                <a:spcPts val="0"/>
              </a:spcBef>
              <a:buNone/>
              <a:defRPr sz="1400">
                <a:solidFill>
                  <a:schemeClr val="dk1"/>
                </a:solidFill>
                <a:latin typeface="Arial"/>
                <a:ea typeface="Arial"/>
                <a:cs typeface="Arial"/>
                <a:sym typeface="Arial"/>
              </a:defRPr>
            </a:lvl6pPr>
            <a:lvl7pPr indent="0" lvl="6" marL="0" marR="0" algn="l">
              <a:spcBef>
                <a:spcPts val="0"/>
              </a:spcBef>
              <a:buNone/>
              <a:defRPr sz="1400">
                <a:solidFill>
                  <a:schemeClr val="dk1"/>
                </a:solidFill>
                <a:latin typeface="Arial"/>
                <a:ea typeface="Arial"/>
                <a:cs typeface="Arial"/>
                <a:sym typeface="Arial"/>
              </a:defRPr>
            </a:lvl7pPr>
            <a:lvl8pPr indent="0" lvl="7" marL="0" marR="0" algn="l">
              <a:spcBef>
                <a:spcPts val="0"/>
              </a:spcBef>
              <a:buNone/>
              <a:defRPr sz="1400">
                <a:solidFill>
                  <a:schemeClr val="dk1"/>
                </a:solidFill>
                <a:latin typeface="Arial"/>
                <a:ea typeface="Arial"/>
                <a:cs typeface="Arial"/>
                <a:sym typeface="Arial"/>
              </a:defRPr>
            </a:lvl8pPr>
            <a:lvl9pPr indent="0" lvl="8" marL="0" marR="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15"/>
          <p:cNvSpPr txBox="1"/>
          <p:nvPr>
            <p:ph type="title"/>
          </p:nvPr>
        </p:nvSpPr>
        <p:spPr>
          <a:xfrm>
            <a:off x="391725" y="934100"/>
            <a:ext cx="8520600" cy="5727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9pPr>
          </a:lstStyle>
          <a:p/>
        </p:txBody>
      </p:sp>
      <p:sp>
        <p:nvSpPr>
          <p:cNvPr id="61" name="Google Shape;61;p15"/>
          <p:cNvSpPr txBox="1"/>
          <p:nvPr>
            <p:ph idx="1" type="body"/>
          </p:nvPr>
        </p:nvSpPr>
        <p:spPr>
          <a:xfrm>
            <a:off x="253250" y="1857500"/>
            <a:ext cx="8520600" cy="3416400"/>
          </a:xfrm>
          <a:prstGeom prst="rect">
            <a:avLst/>
          </a:prstGeom>
          <a:noFill/>
          <a:ln>
            <a:noFill/>
          </a:ln>
        </p:spPr>
        <p:txBody>
          <a:bodyPr anchorCtr="0" anchor="t" bIns="68575" lIns="68575" spcFirstLastPara="1" rIns="68575" wrap="square" tIns="68575">
            <a:normAutofit/>
          </a:bodyPr>
          <a:lstStyle>
            <a:lvl1pPr indent="-317500" lvl="0" marL="457200" marR="0" rtl="0" algn="l">
              <a:lnSpc>
                <a:spcPct val="100000"/>
              </a:lnSpc>
              <a:spcBef>
                <a:spcPts val="0"/>
              </a:spcBef>
              <a:spcAft>
                <a:spcPts val="0"/>
              </a:spcAft>
              <a:buClr>
                <a:srgbClr val="000000"/>
              </a:buClr>
              <a:buSzPts val="1400"/>
              <a:buFont typeface="Arial"/>
              <a:buChar char="●"/>
              <a:defRPr b="0" i="0" sz="13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9pPr>
          </a:lstStyle>
          <a:p/>
        </p:txBody>
      </p:sp>
      <p:sp>
        <p:nvSpPr>
          <p:cNvPr id="62" name="Google Shape;62;p15"/>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344">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63" name="Shape 63"/>
        <p:cNvGrpSpPr/>
        <p:nvPr/>
      </p:nvGrpSpPr>
      <p:grpSpPr>
        <a:xfrm>
          <a:off x="0" y="0"/>
          <a:ext cx="0" cy="0"/>
          <a:chOff x="0" y="0"/>
          <a:chExt cx="0" cy="0"/>
        </a:xfrm>
      </p:grpSpPr>
      <p:sp>
        <p:nvSpPr>
          <p:cNvPr id="64" name="Google Shape;64;p16"/>
          <p:cNvSpPr txBox="1"/>
          <p:nvPr>
            <p:ph type="title"/>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9pPr>
          </a:lstStyle>
          <a:p/>
        </p:txBody>
      </p:sp>
      <p:sp>
        <p:nvSpPr>
          <p:cNvPr id="65" name="Google Shape;65;p16"/>
          <p:cNvSpPr txBox="1"/>
          <p:nvPr>
            <p:ph idx="1" type="body"/>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9pPr>
          </a:lstStyle>
          <a:p/>
        </p:txBody>
      </p:sp>
      <p:sp>
        <p:nvSpPr>
          <p:cNvPr id="66" name="Google Shape;66;p16"/>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7" name="Google Shape;67;p16"/>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8" name="Google Shape;68;p16"/>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70" name="Shape 70"/>
        <p:cNvGrpSpPr/>
        <p:nvPr/>
      </p:nvGrpSpPr>
      <p:grpSpPr>
        <a:xfrm>
          <a:off x="0" y="0"/>
          <a:ext cx="0" cy="0"/>
          <a:chOff x="0" y="0"/>
          <a:chExt cx="0" cy="0"/>
        </a:xfrm>
      </p:grpSpPr>
      <p:sp>
        <p:nvSpPr>
          <p:cNvPr id="71" name="Google Shape;71;p18"/>
          <p:cNvSpPr txBox="1"/>
          <p:nvPr>
            <p:ph type="title"/>
          </p:nvPr>
        </p:nvSpPr>
        <p:spPr>
          <a:xfrm>
            <a:off x="311700" y="555600"/>
            <a:ext cx="2808000" cy="755700"/>
          </a:xfrm>
          <a:prstGeom prst="rect">
            <a:avLst/>
          </a:prstGeom>
          <a:noFill/>
          <a:ln>
            <a:noFill/>
          </a:ln>
        </p:spPr>
        <p:txBody>
          <a:bodyPr anchorCtr="0" anchor="b" bIns="68575" lIns="68575" spcFirstLastPara="1" rIns="68575" wrap="square" tIns="68575">
            <a:normAutofit/>
          </a:bodyPr>
          <a:lstStyle>
            <a:lvl1pPr lvl="0"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9pPr>
          </a:lstStyle>
          <a:p/>
        </p:txBody>
      </p:sp>
      <p:sp>
        <p:nvSpPr>
          <p:cNvPr id="72" name="Google Shape;72;p18"/>
          <p:cNvSpPr txBox="1"/>
          <p:nvPr>
            <p:ph idx="1" type="body"/>
          </p:nvPr>
        </p:nvSpPr>
        <p:spPr>
          <a:xfrm>
            <a:off x="311700" y="1389601"/>
            <a:ext cx="2808000" cy="3179400"/>
          </a:xfrm>
          <a:prstGeom prst="rect">
            <a:avLst/>
          </a:prstGeom>
          <a:noFill/>
          <a:ln>
            <a:noFill/>
          </a:ln>
        </p:spPr>
        <p:txBody>
          <a:bodyPr anchorCtr="0" anchor="t" bIns="68575" lIns="68575" spcFirstLastPara="1" rIns="68575" wrap="square" tIns="68575">
            <a:normAutofit/>
          </a:bodyPr>
          <a:lstStyle>
            <a:lvl1pPr indent="-285750" lvl="0" marL="4572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1pPr>
            <a:lvl2pPr indent="-285750" lvl="1" marL="9144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2pPr>
            <a:lvl3pPr indent="-285750" lvl="2" marL="13716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3pPr>
            <a:lvl4pPr indent="-285750" lvl="3" marL="18288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4pPr>
            <a:lvl5pPr indent="-285750" lvl="4" marL="22860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5pPr>
            <a:lvl6pPr indent="-285750" lvl="5" marL="27432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6pPr>
            <a:lvl7pPr indent="-285750" lvl="6" marL="32004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7pPr>
            <a:lvl8pPr indent="-285750" lvl="7" marL="36576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8pPr>
            <a:lvl9pPr indent="-285750" lvl="8" marL="41148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9pPr>
          </a:lstStyle>
          <a:p/>
        </p:txBody>
      </p:sp>
      <p:sp>
        <p:nvSpPr>
          <p:cNvPr id="73" name="Google Shape;73;p18"/>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sz="1400">
                <a:solidFill>
                  <a:schemeClr val="dk1"/>
                </a:solidFill>
                <a:latin typeface="Arial"/>
                <a:ea typeface="Arial"/>
                <a:cs typeface="Arial"/>
                <a:sym typeface="Arial"/>
              </a:defRPr>
            </a:lvl1pPr>
            <a:lvl2pPr indent="0" lvl="1" marL="0" marR="0" rtl="0" algn="l">
              <a:buClr>
                <a:schemeClr val="dk1"/>
              </a:buClr>
              <a:buSzPts val="1400"/>
              <a:buFont typeface="Arial"/>
              <a:buNone/>
              <a:defRPr sz="1400">
                <a:solidFill>
                  <a:schemeClr val="dk1"/>
                </a:solidFill>
                <a:latin typeface="Arial"/>
                <a:ea typeface="Arial"/>
                <a:cs typeface="Arial"/>
                <a:sym typeface="Arial"/>
              </a:defRPr>
            </a:lvl2pPr>
            <a:lvl3pPr indent="0" lvl="2" marL="0" marR="0" rtl="0" algn="l">
              <a:buClr>
                <a:schemeClr val="dk1"/>
              </a:buClr>
              <a:buSzPts val="1400"/>
              <a:buFont typeface="Arial"/>
              <a:buNone/>
              <a:defRPr sz="1400">
                <a:solidFill>
                  <a:schemeClr val="dk1"/>
                </a:solidFill>
                <a:latin typeface="Arial"/>
                <a:ea typeface="Arial"/>
                <a:cs typeface="Arial"/>
                <a:sym typeface="Arial"/>
              </a:defRPr>
            </a:lvl3pPr>
            <a:lvl4pPr indent="0" lvl="3" marL="0" marR="0" rtl="0" algn="l">
              <a:buClr>
                <a:schemeClr val="dk1"/>
              </a:buClr>
              <a:buSzPts val="1400"/>
              <a:buFont typeface="Arial"/>
              <a:buNone/>
              <a:defRPr sz="1400">
                <a:solidFill>
                  <a:schemeClr val="dk1"/>
                </a:solidFill>
                <a:latin typeface="Arial"/>
                <a:ea typeface="Arial"/>
                <a:cs typeface="Arial"/>
                <a:sym typeface="Arial"/>
              </a:defRPr>
            </a:lvl4pPr>
            <a:lvl5pPr indent="0" lvl="4" marL="0" marR="0" rtl="0" algn="l">
              <a:buClr>
                <a:schemeClr val="dk1"/>
              </a:buClr>
              <a:buSzPts val="1400"/>
              <a:buFont typeface="Arial"/>
              <a:buNone/>
              <a:defRPr sz="1400">
                <a:solidFill>
                  <a:schemeClr val="dk1"/>
                </a:solidFill>
                <a:latin typeface="Arial"/>
                <a:ea typeface="Arial"/>
                <a:cs typeface="Arial"/>
                <a:sym typeface="Arial"/>
              </a:defRPr>
            </a:lvl5pPr>
            <a:lvl6pPr indent="0" lvl="5" marL="0" marR="0" rtl="0" algn="l">
              <a:buClr>
                <a:schemeClr val="dk1"/>
              </a:buClr>
              <a:buSzPts val="1400"/>
              <a:buFont typeface="Arial"/>
              <a:buNone/>
              <a:defRPr sz="1400">
                <a:solidFill>
                  <a:schemeClr val="dk1"/>
                </a:solidFill>
                <a:latin typeface="Arial"/>
                <a:ea typeface="Arial"/>
                <a:cs typeface="Arial"/>
                <a:sym typeface="Arial"/>
              </a:defRPr>
            </a:lvl6pPr>
            <a:lvl7pPr indent="0" lvl="6" marL="0" marR="0" rtl="0" algn="l">
              <a:buClr>
                <a:schemeClr val="dk1"/>
              </a:buClr>
              <a:buSzPts val="1400"/>
              <a:buFont typeface="Arial"/>
              <a:buNone/>
              <a:defRPr sz="1400">
                <a:solidFill>
                  <a:schemeClr val="dk1"/>
                </a:solidFill>
                <a:latin typeface="Arial"/>
                <a:ea typeface="Arial"/>
                <a:cs typeface="Arial"/>
                <a:sym typeface="Arial"/>
              </a:defRPr>
            </a:lvl7pPr>
            <a:lvl8pPr indent="0" lvl="7" marL="0" marR="0" rtl="0" algn="l">
              <a:buClr>
                <a:schemeClr val="dk1"/>
              </a:buClr>
              <a:buSzPts val="1400"/>
              <a:buFont typeface="Arial"/>
              <a:buNone/>
              <a:defRPr sz="1400">
                <a:solidFill>
                  <a:schemeClr val="dk1"/>
                </a:solidFill>
                <a:latin typeface="Arial"/>
                <a:ea typeface="Arial"/>
                <a:cs typeface="Arial"/>
                <a:sym typeface="Arial"/>
              </a:defRPr>
            </a:lvl8pPr>
            <a:lvl9pPr indent="0" lvl="8" marL="0" marR="0" rtl="0" algn="l">
              <a:buClr>
                <a:schemeClr val="dk1"/>
              </a:buClr>
              <a:buSzPts val="1400"/>
              <a:buFont typeface="Arial"/>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74" name="Shape 74"/>
        <p:cNvGrpSpPr/>
        <p:nvPr/>
      </p:nvGrpSpPr>
      <p:grpSpPr>
        <a:xfrm>
          <a:off x="0" y="0"/>
          <a:ext cx="0" cy="0"/>
          <a:chOff x="0" y="0"/>
          <a:chExt cx="0" cy="0"/>
        </a:xfrm>
      </p:grpSpPr>
      <p:sp>
        <p:nvSpPr>
          <p:cNvPr id="75" name="Google Shape;75;p19"/>
          <p:cNvSpPr txBox="1"/>
          <p:nvPr>
            <p:ph type="title"/>
          </p:nvPr>
        </p:nvSpPr>
        <p:spPr>
          <a:xfrm>
            <a:off x="490250" y="450151"/>
            <a:ext cx="6367800" cy="4090800"/>
          </a:xfrm>
          <a:prstGeom prst="rect">
            <a:avLst/>
          </a:prstGeom>
          <a:noFill/>
          <a:ln>
            <a:noFill/>
          </a:ln>
        </p:spPr>
        <p:txBody>
          <a:bodyPr anchorCtr="0" anchor="ctr" bIns="68575" lIns="68575" spcFirstLastPara="1" rIns="68575" wrap="square" tIns="68575">
            <a:normAutofit/>
          </a:bodyPr>
          <a:lstStyle>
            <a:lvl1pPr lvl="0"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9pPr>
          </a:lstStyle>
          <a:p/>
        </p:txBody>
      </p:sp>
      <p:sp>
        <p:nvSpPr>
          <p:cNvPr id="76" name="Google Shape;76;p19"/>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sz="1400">
                <a:solidFill>
                  <a:schemeClr val="dk1"/>
                </a:solidFill>
                <a:latin typeface="Arial"/>
                <a:ea typeface="Arial"/>
                <a:cs typeface="Arial"/>
                <a:sym typeface="Arial"/>
              </a:defRPr>
            </a:lvl1pPr>
            <a:lvl2pPr indent="0" lvl="1" marL="0" marR="0" rtl="0" algn="l">
              <a:buClr>
                <a:schemeClr val="dk1"/>
              </a:buClr>
              <a:buSzPts val="1400"/>
              <a:buFont typeface="Arial"/>
              <a:buNone/>
              <a:defRPr sz="1400">
                <a:solidFill>
                  <a:schemeClr val="dk1"/>
                </a:solidFill>
                <a:latin typeface="Arial"/>
                <a:ea typeface="Arial"/>
                <a:cs typeface="Arial"/>
                <a:sym typeface="Arial"/>
              </a:defRPr>
            </a:lvl2pPr>
            <a:lvl3pPr indent="0" lvl="2" marL="0" marR="0" rtl="0" algn="l">
              <a:buClr>
                <a:schemeClr val="dk1"/>
              </a:buClr>
              <a:buSzPts val="1400"/>
              <a:buFont typeface="Arial"/>
              <a:buNone/>
              <a:defRPr sz="1400">
                <a:solidFill>
                  <a:schemeClr val="dk1"/>
                </a:solidFill>
                <a:latin typeface="Arial"/>
                <a:ea typeface="Arial"/>
                <a:cs typeface="Arial"/>
                <a:sym typeface="Arial"/>
              </a:defRPr>
            </a:lvl3pPr>
            <a:lvl4pPr indent="0" lvl="3" marL="0" marR="0" rtl="0" algn="l">
              <a:buClr>
                <a:schemeClr val="dk1"/>
              </a:buClr>
              <a:buSzPts val="1400"/>
              <a:buFont typeface="Arial"/>
              <a:buNone/>
              <a:defRPr sz="1400">
                <a:solidFill>
                  <a:schemeClr val="dk1"/>
                </a:solidFill>
                <a:latin typeface="Arial"/>
                <a:ea typeface="Arial"/>
                <a:cs typeface="Arial"/>
                <a:sym typeface="Arial"/>
              </a:defRPr>
            </a:lvl4pPr>
            <a:lvl5pPr indent="0" lvl="4" marL="0" marR="0" rtl="0" algn="l">
              <a:buClr>
                <a:schemeClr val="dk1"/>
              </a:buClr>
              <a:buSzPts val="1400"/>
              <a:buFont typeface="Arial"/>
              <a:buNone/>
              <a:defRPr sz="1400">
                <a:solidFill>
                  <a:schemeClr val="dk1"/>
                </a:solidFill>
                <a:latin typeface="Arial"/>
                <a:ea typeface="Arial"/>
                <a:cs typeface="Arial"/>
                <a:sym typeface="Arial"/>
              </a:defRPr>
            </a:lvl5pPr>
            <a:lvl6pPr indent="0" lvl="5" marL="0" marR="0" rtl="0" algn="l">
              <a:buClr>
                <a:schemeClr val="dk1"/>
              </a:buClr>
              <a:buSzPts val="1400"/>
              <a:buFont typeface="Arial"/>
              <a:buNone/>
              <a:defRPr sz="1400">
                <a:solidFill>
                  <a:schemeClr val="dk1"/>
                </a:solidFill>
                <a:latin typeface="Arial"/>
                <a:ea typeface="Arial"/>
                <a:cs typeface="Arial"/>
                <a:sym typeface="Arial"/>
              </a:defRPr>
            </a:lvl6pPr>
            <a:lvl7pPr indent="0" lvl="6" marL="0" marR="0" rtl="0" algn="l">
              <a:buClr>
                <a:schemeClr val="dk1"/>
              </a:buClr>
              <a:buSzPts val="1400"/>
              <a:buFont typeface="Arial"/>
              <a:buNone/>
              <a:defRPr sz="1400">
                <a:solidFill>
                  <a:schemeClr val="dk1"/>
                </a:solidFill>
                <a:latin typeface="Arial"/>
                <a:ea typeface="Arial"/>
                <a:cs typeface="Arial"/>
                <a:sym typeface="Arial"/>
              </a:defRPr>
            </a:lvl7pPr>
            <a:lvl8pPr indent="0" lvl="7" marL="0" marR="0" rtl="0" algn="l">
              <a:buClr>
                <a:schemeClr val="dk1"/>
              </a:buClr>
              <a:buSzPts val="1400"/>
              <a:buFont typeface="Arial"/>
              <a:buNone/>
              <a:defRPr sz="1400">
                <a:solidFill>
                  <a:schemeClr val="dk1"/>
                </a:solidFill>
                <a:latin typeface="Arial"/>
                <a:ea typeface="Arial"/>
                <a:cs typeface="Arial"/>
                <a:sym typeface="Arial"/>
              </a:defRPr>
            </a:lvl8pPr>
            <a:lvl9pPr indent="0" lvl="8" marL="0" marR="0" rtl="0" algn="l">
              <a:buClr>
                <a:schemeClr val="dk1"/>
              </a:buClr>
              <a:buSzPts val="1400"/>
              <a:buFont typeface="Arial"/>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77" name="Shape 77"/>
        <p:cNvGrpSpPr/>
        <p:nvPr/>
      </p:nvGrpSpPr>
      <p:grpSpPr>
        <a:xfrm>
          <a:off x="0" y="0"/>
          <a:ext cx="0" cy="0"/>
          <a:chOff x="0" y="0"/>
          <a:chExt cx="0" cy="0"/>
        </a:xfrm>
      </p:grpSpPr>
      <p:sp>
        <p:nvSpPr>
          <p:cNvPr id="78" name="Google Shape;78;p20"/>
          <p:cNvSpPr/>
          <p:nvPr/>
        </p:nvSpPr>
        <p:spPr>
          <a:xfrm>
            <a:off x="4572000" y="-125"/>
            <a:ext cx="4572000" cy="5143500"/>
          </a:xfrm>
          <a:prstGeom prst="rect">
            <a:avLst/>
          </a:prstGeom>
          <a:solidFill>
            <a:schemeClr val="lt2"/>
          </a:solidFill>
          <a:ln>
            <a:noFill/>
          </a:ln>
        </p:spPr>
        <p:txBody>
          <a:bodyPr anchorCtr="0" anchor="ctr" bIns="82275" lIns="82275" spcFirstLastPara="1" rIns="82275" wrap="square" tIns="82275">
            <a:noAutofit/>
          </a:bodyPr>
          <a:lstStyle/>
          <a:p>
            <a:pPr indent="0" lvl="0" marL="0" marR="0" rtl="0" algn="l">
              <a:spcBef>
                <a:spcPts val="0"/>
              </a:spcBef>
              <a:spcAft>
                <a:spcPts val="0"/>
              </a:spcAft>
              <a:buClr>
                <a:schemeClr val="dk1"/>
              </a:buClr>
              <a:buSzPts val="1700"/>
              <a:buFont typeface="Arial"/>
              <a:buNone/>
            </a:pPr>
            <a:r>
              <a:t/>
            </a:r>
            <a:endParaRPr sz="1700">
              <a:solidFill>
                <a:schemeClr val="dk1"/>
              </a:solidFill>
              <a:latin typeface="Arial"/>
              <a:ea typeface="Arial"/>
              <a:cs typeface="Arial"/>
              <a:sym typeface="Arial"/>
            </a:endParaRPr>
          </a:p>
        </p:txBody>
      </p:sp>
      <p:sp>
        <p:nvSpPr>
          <p:cNvPr id="79" name="Google Shape;79;p20"/>
          <p:cNvSpPr txBox="1"/>
          <p:nvPr>
            <p:ph type="title"/>
          </p:nvPr>
        </p:nvSpPr>
        <p:spPr>
          <a:xfrm>
            <a:off x="265500" y="1233175"/>
            <a:ext cx="4045200" cy="1482300"/>
          </a:xfrm>
          <a:prstGeom prst="rect">
            <a:avLst/>
          </a:prstGeom>
          <a:noFill/>
          <a:ln>
            <a:noFill/>
          </a:ln>
        </p:spPr>
        <p:txBody>
          <a:bodyPr anchorCtr="0" anchor="b" bIns="68575" lIns="68575" spcFirstLastPara="1" rIns="68575" wrap="square" tIns="68575">
            <a:normAutofit/>
          </a:bodyPr>
          <a:lstStyle>
            <a:lvl1pPr lvl="0"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9pPr>
          </a:lstStyle>
          <a:p/>
        </p:txBody>
      </p:sp>
      <p:sp>
        <p:nvSpPr>
          <p:cNvPr id="80" name="Google Shape;80;p20"/>
          <p:cNvSpPr txBox="1"/>
          <p:nvPr>
            <p:ph idx="1" type="subTitle"/>
          </p:nvPr>
        </p:nvSpPr>
        <p:spPr>
          <a:xfrm>
            <a:off x="265500" y="2803075"/>
            <a:ext cx="4045200" cy="1235100"/>
          </a:xfrm>
          <a:prstGeom prst="rect">
            <a:avLst/>
          </a:prstGeom>
          <a:noFill/>
          <a:ln>
            <a:noFill/>
          </a:ln>
        </p:spPr>
        <p:txBody>
          <a:bodyPr anchorCtr="0" anchor="t" bIns="68575" lIns="68575" spcFirstLastPara="1" rIns="68575" wrap="square" tIns="68575">
            <a:normAutofit/>
          </a:bodyPr>
          <a:lstStyle>
            <a:lvl1pPr lvl="0"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9pPr>
          </a:lstStyle>
          <a:p/>
        </p:txBody>
      </p:sp>
      <p:sp>
        <p:nvSpPr>
          <p:cNvPr id="81" name="Google Shape;81;p20"/>
          <p:cNvSpPr txBox="1"/>
          <p:nvPr>
            <p:ph idx="2" type="body"/>
          </p:nvPr>
        </p:nvSpPr>
        <p:spPr>
          <a:xfrm>
            <a:off x="4939500" y="724075"/>
            <a:ext cx="3837000" cy="3695100"/>
          </a:xfrm>
          <a:prstGeom prst="rect">
            <a:avLst/>
          </a:prstGeom>
          <a:noFill/>
          <a:ln>
            <a:noFill/>
          </a:ln>
        </p:spPr>
        <p:txBody>
          <a:bodyPr anchorCtr="0" anchor="ctr" bIns="68575" lIns="68575" spcFirstLastPara="1" rIns="68575" wrap="square" tIns="68575">
            <a:normAutofit/>
          </a:bodyPr>
          <a:lstStyle>
            <a:lvl1pPr indent="-317500" lvl="0" marL="457200" marR="0" rtl="0" algn="l">
              <a:lnSpc>
                <a:spcPct val="100000"/>
              </a:lnSpc>
              <a:spcBef>
                <a:spcPts val="0"/>
              </a:spcBef>
              <a:spcAft>
                <a:spcPts val="0"/>
              </a:spcAft>
              <a:buClr>
                <a:srgbClr val="000000"/>
              </a:buClr>
              <a:buSzPts val="1400"/>
              <a:buFont typeface="Arial"/>
              <a:buChar char="●"/>
              <a:defRPr b="0" i="0" sz="13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9pPr>
          </a:lstStyle>
          <a:p/>
        </p:txBody>
      </p:sp>
      <p:sp>
        <p:nvSpPr>
          <p:cNvPr id="82" name="Google Shape;82;p20"/>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sz="1400">
                <a:solidFill>
                  <a:schemeClr val="dk1"/>
                </a:solidFill>
                <a:latin typeface="Arial"/>
                <a:ea typeface="Arial"/>
                <a:cs typeface="Arial"/>
                <a:sym typeface="Arial"/>
              </a:defRPr>
            </a:lvl1pPr>
            <a:lvl2pPr indent="0" lvl="1" marL="0" marR="0" rtl="0" algn="l">
              <a:buClr>
                <a:schemeClr val="dk1"/>
              </a:buClr>
              <a:buSzPts val="1400"/>
              <a:buFont typeface="Arial"/>
              <a:buNone/>
              <a:defRPr sz="1400">
                <a:solidFill>
                  <a:schemeClr val="dk1"/>
                </a:solidFill>
                <a:latin typeface="Arial"/>
                <a:ea typeface="Arial"/>
                <a:cs typeface="Arial"/>
                <a:sym typeface="Arial"/>
              </a:defRPr>
            </a:lvl2pPr>
            <a:lvl3pPr indent="0" lvl="2" marL="0" marR="0" rtl="0" algn="l">
              <a:buClr>
                <a:schemeClr val="dk1"/>
              </a:buClr>
              <a:buSzPts val="1400"/>
              <a:buFont typeface="Arial"/>
              <a:buNone/>
              <a:defRPr sz="1400">
                <a:solidFill>
                  <a:schemeClr val="dk1"/>
                </a:solidFill>
                <a:latin typeface="Arial"/>
                <a:ea typeface="Arial"/>
                <a:cs typeface="Arial"/>
                <a:sym typeface="Arial"/>
              </a:defRPr>
            </a:lvl3pPr>
            <a:lvl4pPr indent="0" lvl="3" marL="0" marR="0" rtl="0" algn="l">
              <a:buClr>
                <a:schemeClr val="dk1"/>
              </a:buClr>
              <a:buSzPts val="1400"/>
              <a:buFont typeface="Arial"/>
              <a:buNone/>
              <a:defRPr sz="1400">
                <a:solidFill>
                  <a:schemeClr val="dk1"/>
                </a:solidFill>
                <a:latin typeface="Arial"/>
                <a:ea typeface="Arial"/>
                <a:cs typeface="Arial"/>
                <a:sym typeface="Arial"/>
              </a:defRPr>
            </a:lvl4pPr>
            <a:lvl5pPr indent="0" lvl="4" marL="0" marR="0" rtl="0" algn="l">
              <a:buClr>
                <a:schemeClr val="dk1"/>
              </a:buClr>
              <a:buSzPts val="1400"/>
              <a:buFont typeface="Arial"/>
              <a:buNone/>
              <a:defRPr sz="1400">
                <a:solidFill>
                  <a:schemeClr val="dk1"/>
                </a:solidFill>
                <a:latin typeface="Arial"/>
                <a:ea typeface="Arial"/>
                <a:cs typeface="Arial"/>
                <a:sym typeface="Arial"/>
              </a:defRPr>
            </a:lvl5pPr>
            <a:lvl6pPr indent="0" lvl="5" marL="0" marR="0" rtl="0" algn="l">
              <a:buClr>
                <a:schemeClr val="dk1"/>
              </a:buClr>
              <a:buSzPts val="1400"/>
              <a:buFont typeface="Arial"/>
              <a:buNone/>
              <a:defRPr sz="1400">
                <a:solidFill>
                  <a:schemeClr val="dk1"/>
                </a:solidFill>
                <a:latin typeface="Arial"/>
                <a:ea typeface="Arial"/>
                <a:cs typeface="Arial"/>
                <a:sym typeface="Arial"/>
              </a:defRPr>
            </a:lvl6pPr>
            <a:lvl7pPr indent="0" lvl="6" marL="0" marR="0" rtl="0" algn="l">
              <a:buClr>
                <a:schemeClr val="dk1"/>
              </a:buClr>
              <a:buSzPts val="1400"/>
              <a:buFont typeface="Arial"/>
              <a:buNone/>
              <a:defRPr sz="1400">
                <a:solidFill>
                  <a:schemeClr val="dk1"/>
                </a:solidFill>
                <a:latin typeface="Arial"/>
                <a:ea typeface="Arial"/>
                <a:cs typeface="Arial"/>
                <a:sym typeface="Arial"/>
              </a:defRPr>
            </a:lvl7pPr>
            <a:lvl8pPr indent="0" lvl="7" marL="0" marR="0" rtl="0" algn="l">
              <a:buClr>
                <a:schemeClr val="dk1"/>
              </a:buClr>
              <a:buSzPts val="1400"/>
              <a:buFont typeface="Arial"/>
              <a:buNone/>
              <a:defRPr sz="1400">
                <a:solidFill>
                  <a:schemeClr val="dk1"/>
                </a:solidFill>
                <a:latin typeface="Arial"/>
                <a:ea typeface="Arial"/>
                <a:cs typeface="Arial"/>
                <a:sym typeface="Arial"/>
              </a:defRPr>
            </a:lvl8pPr>
            <a:lvl9pPr indent="0" lvl="8" marL="0" marR="0" rtl="0" algn="l">
              <a:buClr>
                <a:schemeClr val="dk1"/>
              </a:buClr>
              <a:buSzPts val="1400"/>
              <a:buFont typeface="Arial"/>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83" name="Shape 83"/>
        <p:cNvGrpSpPr/>
        <p:nvPr/>
      </p:nvGrpSpPr>
      <p:grpSpPr>
        <a:xfrm>
          <a:off x="0" y="0"/>
          <a:ext cx="0" cy="0"/>
          <a:chOff x="0" y="0"/>
          <a:chExt cx="0" cy="0"/>
        </a:xfrm>
      </p:grpSpPr>
      <p:sp>
        <p:nvSpPr>
          <p:cNvPr id="84" name="Google Shape;84;p21"/>
          <p:cNvSpPr txBox="1"/>
          <p:nvPr>
            <p:ph idx="1" type="body"/>
          </p:nvPr>
        </p:nvSpPr>
        <p:spPr>
          <a:xfrm>
            <a:off x="311700" y="4230575"/>
            <a:ext cx="5998800" cy="6051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9pPr>
          </a:lstStyle>
          <a:p/>
        </p:txBody>
      </p:sp>
      <p:sp>
        <p:nvSpPr>
          <p:cNvPr id="85" name="Google Shape;85;p21"/>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sz="1400">
                <a:solidFill>
                  <a:schemeClr val="dk1"/>
                </a:solidFill>
                <a:latin typeface="Arial"/>
                <a:ea typeface="Arial"/>
                <a:cs typeface="Arial"/>
                <a:sym typeface="Arial"/>
              </a:defRPr>
            </a:lvl1pPr>
            <a:lvl2pPr indent="0" lvl="1" marL="0" marR="0" rtl="0" algn="l">
              <a:buClr>
                <a:schemeClr val="dk1"/>
              </a:buClr>
              <a:buSzPts val="1400"/>
              <a:buFont typeface="Arial"/>
              <a:buNone/>
              <a:defRPr sz="1400">
                <a:solidFill>
                  <a:schemeClr val="dk1"/>
                </a:solidFill>
                <a:latin typeface="Arial"/>
                <a:ea typeface="Arial"/>
                <a:cs typeface="Arial"/>
                <a:sym typeface="Arial"/>
              </a:defRPr>
            </a:lvl2pPr>
            <a:lvl3pPr indent="0" lvl="2" marL="0" marR="0" rtl="0" algn="l">
              <a:buClr>
                <a:schemeClr val="dk1"/>
              </a:buClr>
              <a:buSzPts val="1400"/>
              <a:buFont typeface="Arial"/>
              <a:buNone/>
              <a:defRPr sz="1400">
                <a:solidFill>
                  <a:schemeClr val="dk1"/>
                </a:solidFill>
                <a:latin typeface="Arial"/>
                <a:ea typeface="Arial"/>
                <a:cs typeface="Arial"/>
                <a:sym typeface="Arial"/>
              </a:defRPr>
            </a:lvl3pPr>
            <a:lvl4pPr indent="0" lvl="3" marL="0" marR="0" rtl="0" algn="l">
              <a:buClr>
                <a:schemeClr val="dk1"/>
              </a:buClr>
              <a:buSzPts val="1400"/>
              <a:buFont typeface="Arial"/>
              <a:buNone/>
              <a:defRPr sz="1400">
                <a:solidFill>
                  <a:schemeClr val="dk1"/>
                </a:solidFill>
                <a:latin typeface="Arial"/>
                <a:ea typeface="Arial"/>
                <a:cs typeface="Arial"/>
                <a:sym typeface="Arial"/>
              </a:defRPr>
            </a:lvl4pPr>
            <a:lvl5pPr indent="0" lvl="4" marL="0" marR="0" rtl="0" algn="l">
              <a:buClr>
                <a:schemeClr val="dk1"/>
              </a:buClr>
              <a:buSzPts val="1400"/>
              <a:buFont typeface="Arial"/>
              <a:buNone/>
              <a:defRPr sz="1400">
                <a:solidFill>
                  <a:schemeClr val="dk1"/>
                </a:solidFill>
                <a:latin typeface="Arial"/>
                <a:ea typeface="Arial"/>
                <a:cs typeface="Arial"/>
                <a:sym typeface="Arial"/>
              </a:defRPr>
            </a:lvl5pPr>
            <a:lvl6pPr indent="0" lvl="5" marL="0" marR="0" rtl="0" algn="l">
              <a:buClr>
                <a:schemeClr val="dk1"/>
              </a:buClr>
              <a:buSzPts val="1400"/>
              <a:buFont typeface="Arial"/>
              <a:buNone/>
              <a:defRPr sz="1400">
                <a:solidFill>
                  <a:schemeClr val="dk1"/>
                </a:solidFill>
                <a:latin typeface="Arial"/>
                <a:ea typeface="Arial"/>
                <a:cs typeface="Arial"/>
                <a:sym typeface="Arial"/>
              </a:defRPr>
            </a:lvl6pPr>
            <a:lvl7pPr indent="0" lvl="6" marL="0" marR="0" rtl="0" algn="l">
              <a:buClr>
                <a:schemeClr val="dk1"/>
              </a:buClr>
              <a:buSzPts val="1400"/>
              <a:buFont typeface="Arial"/>
              <a:buNone/>
              <a:defRPr sz="1400">
                <a:solidFill>
                  <a:schemeClr val="dk1"/>
                </a:solidFill>
                <a:latin typeface="Arial"/>
                <a:ea typeface="Arial"/>
                <a:cs typeface="Arial"/>
                <a:sym typeface="Arial"/>
              </a:defRPr>
            </a:lvl7pPr>
            <a:lvl8pPr indent="0" lvl="7" marL="0" marR="0" rtl="0" algn="l">
              <a:buClr>
                <a:schemeClr val="dk1"/>
              </a:buClr>
              <a:buSzPts val="1400"/>
              <a:buFont typeface="Arial"/>
              <a:buNone/>
              <a:defRPr sz="1400">
                <a:solidFill>
                  <a:schemeClr val="dk1"/>
                </a:solidFill>
                <a:latin typeface="Arial"/>
                <a:ea typeface="Arial"/>
                <a:cs typeface="Arial"/>
                <a:sym typeface="Arial"/>
              </a:defRPr>
            </a:lvl8pPr>
            <a:lvl9pPr indent="0" lvl="8" marL="0" marR="0" rtl="0" algn="l">
              <a:buClr>
                <a:schemeClr val="dk1"/>
              </a:buClr>
              <a:buSzPts val="1400"/>
              <a:buFont typeface="Arial"/>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86" name="Shape 86"/>
        <p:cNvGrpSpPr/>
        <p:nvPr/>
      </p:nvGrpSpPr>
      <p:grpSpPr>
        <a:xfrm>
          <a:off x="0" y="0"/>
          <a:ext cx="0" cy="0"/>
          <a:chOff x="0" y="0"/>
          <a:chExt cx="0" cy="0"/>
        </a:xfrm>
      </p:grpSpPr>
      <p:sp>
        <p:nvSpPr>
          <p:cNvPr id="87" name="Google Shape;87;p22"/>
          <p:cNvSpPr txBox="1"/>
          <p:nvPr>
            <p:ph type="title"/>
          </p:nvPr>
        </p:nvSpPr>
        <p:spPr>
          <a:xfrm>
            <a:off x="311700" y="1106125"/>
            <a:ext cx="8520600" cy="1963500"/>
          </a:xfrm>
          <a:prstGeom prst="rect">
            <a:avLst/>
          </a:prstGeom>
          <a:noFill/>
          <a:ln>
            <a:noFill/>
          </a:ln>
        </p:spPr>
        <p:txBody>
          <a:bodyPr anchorCtr="0" anchor="b" bIns="68575" lIns="68575" spcFirstLastPara="1" rIns="68575" wrap="square" tIns="68575">
            <a:normAutofit/>
          </a:bodyPr>
          <a:lstStyle>
            <a:lvl1pPr lvl="0"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9pPr>
          </a:lstStyle>
          <a:p/>
        </p:txBody>
      </p:sp>
      <p:sp>
        <p:nvSpPr>
          <p:cNvPr id="88" name="Google Shape;88;p22"/>
          <p:cNvSpPr txBox="1"/>
          <p:nvPr>
            <p:ph idx="1" type="body"/>
          </p:nvPr>
        </p:nvSpPr>
        <p:spPr>
          <a:xfrm>
            <a:off x="311700" y="3152226"/>
            <a:ext cx="8520600" cy="1300800"/>
          </a:xfrm>
          <a:prstGeom prst="rect">
            <a:avLst/>
          </a:prstGeom>
          <a:noFill/>
          <a:ln>
            <a:noFill/>
          </a:ln>
        </p:spPr>
        <p:txBody>
          <a:bodyPr anchorCtr="0" anchor="t" bIns="68575" lIns="68575" spcFirstLastPara="1" rIns="68575" wrap="square" tIns="68575">
            <a:normAutofit/>
          </a:bodyPr>
          <a:lstStyle>
            <a:lvl1pPr indent="-317500" lvl="0" marL="457200" marR="0" rtl="0" algn="ctr">
              <a:lnSpc>
                <a:spcPct val="100000"/>
              </a:lnSpc>
              <a:spcBef>
                <a:spcPts val="0"/>
              </a:spcBef>
              <a:spcAft>
                <a:spcPts val="0"/>
              </a:spcAft>
              <a:buClr>
                <a:srgbClr val="000000"/>
              </a:buClr>
              <a:buSzPts val="1400"/>
              <a:buFont typeface="Arial"/>
              <a:buChar char="●"/>
              <a:defRPr b="0" i="0" sz="1300" u="none" cap="none" strike="noStrike">
                <a:solidFill>
                  <a:srgbClr val="000000"/>
                </a:solidFill>
                <a:latin typeface="Arial"/>
                <a:ea typeface="Arial"/>
                <a:cs typeface="Arial"/>
                <a:sym typeface="Arial"/>
              </a:defRPr>
            </a:lvl1pPr>
            <a:lvl2pPr indent="-298450" lvl="1" marL="9144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2pPr>
            <a:lvl3pPr indent="-298450" lvl="2" marL="13716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3pPr>
            <a:lvl4pPr indent="-298450" lvl="3" marL="18288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4pPr>
            <a:lvl5pPr indent="-298450" lvl="4" marL="22860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5pPr>
            <a:lvl6pPr indent="-298450" lvl="5" marL="27432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6pPr>
            <a:lvl7pPr indent="-298450" lvl="6" marL="32004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7pPr>
            <a:lvl8pPr indent="-298450" lvl="7" marL="36576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8pPr>
            <a:lvl9pPr indent="-298450" lvl="8" marL="41148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9pPr>
          </a:lstStyle>
          <a:p/>
        </p:txBody>
      </p:sp>
      <p:sp>
        <p:nvSpPr>
          <p:cNvPr id="89" name="Google Shape;89;p22"/>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sz="1400">
                <a:solidFill>
                  <a:schemeClr val="dk1"/>
                </a:solidFill>
                <a:latin typeface="Arial"/>
                <a:ea typeface="Arial"/>
                <a:cs typeface="Arial"/>
                <a:sym typeface="Arial"/>
              </a:defRPr>
            </a:lvl1pPr>
            <a:lvl2pPr indent="0" lvl="1" marL="0" marR="0" rtl="0" algn="l">
              <a:buClr>
                <a:schemeClr val="dk1"/>
              </a:buClr>
              <a:buSzPts val="1400"/>
              <a:buFont typeface="Arial"/>
              <a:buNone/>
              <a:defRPr sz="1400">
                <a:solidFill>
                  <a:schemeClr val="dk1"/>
                </a:solidFill>
                <a:latin typeface="Arial"/>
                <a:ea typeface="Arial"/>
                <a:cs typeface="Arial"/>
                <a:sym typeface="Arial"/>
              </a:defRPr>
            </a:lvl2pPr>
            <a:lvl3pPr indent="0" lvl="2" marL="0" marR="0" rtl="0" algn="l">
              <a:buClr>
                <a:schemeClr val="dk1"/>
              </a:buClr>
              <a:buSzPts val="1400"/>
              <a:buFont typeface="Arial"/>
              <a:buNone/>
              <a:defRPr sz="1400">
                <a:solidFill>
                  <a:schemeClr val="dk1"/>
                </a:solidFill>
                <a:latin typeface="Arial"/>
                <a:ea typeface="Arial"/>
                <a:cs typeface="Arial"/>
                <a:sym typeface="Arial"/>
              </a:defRPr>
            </a:lvl3pPr>
            <a:lvl4pPr indent="0" lvl="3" marL="0" marR="0" rtl="0" algn="l">
              <a:buClr>
                <a:schemeClr val="dk1"/>
              </a:buClr>
              <a:buSzPts val="1400"/>
              <a:buFont typeface="Arial"/>
              <a:buNone/>
              <a:defRPr sz="1400">
                <a:solidFill>
                  <a:schemeClr val="dk1"/>
                </a:solidFill>
                <a:latin typeface="Arial"/>
                <a:ea typeface="Arial"/>
                <a:cs typeface="Arial"/>
                <a:sym typeface="Arial"/>
              </a:defRPr>
            </a:lvl4pPr>
            <a:lvl5pPr indent="0" lvl="4" marL="0" marR="0" rtl="0" algn="l">
              <a:buClr>
                <a:schemeClr val="dk1"/>
              </a:buClr>
              <a:buSzPts val="1400"/>
              <a:buFont typeface="Arial"/>
              <a:buNone/>
              <a:defRPr sz="1400">
                <a:solidFill>
                  <a:schemeClr val="dk1"/>
                </a:solidFill>
                <a:latin typeface="Arial"/>
                <a:ea typeface="Arial"/>
                <a:cs typeface="Arial"/>
                <a:sym typeface="Arial"/>
              </a:defRPr>
            </a:lvl5pPr>
            <a:lvl6pPr indent="0" lvl="5" marL="0" marR="0" rtl="0" algn="l">
              <a:buClr>
                <a:schemeClr val="dk1"/>
              </a:buClr>
              <a:buSzPts val="1400"/>
              <a:buFont typeface="Arial"/>
              <a:buNone/>
              <a:defRPr sz="1400">
                <a:solidFill>
                  <a:schemeClr val="dk1"/>
                </a:solidFill>
                <a:latin typeface="Arial"/>
                <a:ea typeface="Arial"/>
                <a:cs typeface="Arial"/>
                <a:sym typeface="Arial"/>
              </a:defRPr>
            </a:lvl6pPr>
            <a:lvl7pPr indent="0" lvl="6" marL="0" marR="0" rtl="0" algn="l">
              <a:buClr>
                <a:schemeClr val="dk1"/>
              </a:buClr>
              <a:buSzPts val="1400"/>
              <a:buFont typeface="Arial"/>
              <a:buNone/>
              <a:defRPr sz="1400">
                <a:solidFill>
                  <a:schemeClr val="dk1"/>
                </a:solidFill>
                <a:latin typeface="Arial"/>
                <a:ea typeface="Arial"/>
                <a:cs typeface="Arial"/>
                <a:sym typeface="Arial"/>
              </a:defRPr>
            </a:lvl7pPr>
            <a:lvl8pPr indent="0" lvl="7" marL="0" marR="0" rtl="0" algn="l">
              <a:buClr>
                <a:schemeClr val="dk1"/>
              </a:buClr>
              <a:buSzPts val="1400"/>
              <a:buFont typeface="Arial"/>
              <a:buNone/>
              <a:defRPr sz="1400">
                <a:solidFill>
                  <a:schemeClr val="dk1"/>
                </a:solidFill>
                <a:latin typeface="Arial"/>
                <a:ea typeface="Arial"/>
                <a:cs typeface="Arial"/>
                <a:sym typeface="Arial"/>
              </a:defRPr>
            </a:lvl8pPr>
            <a:lvl9pPr indent="0" lvl="8" marL="0" marR="0" rtl="0" algn="l">
              <a:buClr>
                <a:schemeClr val="dk1"/>
              </a:buClr>
              <a:buSzPts val="1400"/>
              <a:buFont typeface="Arial"/>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0" name="Shape 9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91" name="Shape 9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2" name="Shape 9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93" name="Shape 93"/>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spTree>
      <p:nvGrpSpPr>
        <p:cNvPr id="94" name="Shape 94"/>
        <p:cNvGrpSpPr/>
        <p:nvPr/>
      </p:nvGrpSpPr>
      <p:grpSpPr>
        <a:xfrm>
          <a:off x="0" y="0"/>
          <a:ext cx="0" cy="0"/>
          <a:chOff x="0" y="0"/>
          <a:chExt cx="0" cy="0"/>
        </a:xfrm>
      </p:grpSpPr>
      <p:sp>
        <p:nvSpPr>
          <p:cNvPr id="95" name="Google Shape;95;p27"/>
          <p:cNvSpPr txBox="1"/>
          <p:nvPr>
            <p:ph type="title"/>
          </p:nvPr>
        </p:nvSpPr>
        <p:spPr>
          <a:xfrm>
            <a:off x="729450" y="1322450"/>
            <a:ext cx="7688475" cy="1518525"/>
          </a:xfrm>
          <a:prstGeom prst="rect">
            <a:avLst/>
          </a:prstGeom>
          <a:noFill/>
          <a:ln>
            <a:noFill/>
          </a:ln>
        </p:spPr>
        <p:txBody>
          <a:bodyPr anchorCtr="0" anchor="ctr" bIns="34275" lIns="68575" spcFirstLastPara="1" rIns="68575" wrap="square" tIns="34275">
            <a:norm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96" name="Google Shape;96;p27"/>
          <p:cNvSpPr txBox="1"/>
          <p:nvPr>
            <p:ph idx="12" type="sldNum"/>
          </p:nvPr>
        </p:nvSpPr>
        <p:spPr>
          <a:xfrm>
            <a:off x="8536302" y="4749851"/>
            <a:ext cx="548775" cy="3935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1pPr>
            <a:lvl2pPr indent="0" lvl="1"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2pPr>
            <a:lvl3pPr indent="0" lvl="2"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3pPr>
            <a:lvl4pPr indent="0" lvl="3"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4pPr>
            <a:lvl5pPr indent="0" lvl="4"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5pPr>
            <a:lvl6pPr indent="0" lvl="5"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6pPr>
            <a:lvl7pPr indent="0" lvl="6"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7pPr>
            <a:lvl8pPr indent="0" lvl="7"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8pPr>
            <a:lvl9pPr indent="0" lvl="8"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29"/>
          <p:cNvSpPr txBox="1"/>
          <p:nvPr>
            <p:ph type="title"/>
          </p:nvPr>
        </p:nvSpPr>
        <p:spPr>
          <a:xfrm>
            <a:off x="391725" y="934100"/>
            <a:ext cx="8520600" cy="5727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9pPr>
          </a:lstStyle>
          <a:p/>
        </p:txBody>
      </p:sp>
      <p:sp>
        <p:nvSpPr>
          <p:cNvPr id="102" name="Google Shape;102;p29"/>
          <p:cNvSpPr txBox="1"/>
          <p:nvPr>
            <p:ph idx="1" type="body"/>
          </p:nvPr>
        </p:nvSpPr>
        <p:spPr>
          <a:xfrm>
            <a:off x="253250" y="1857500"/>
            <a:ext cx="8520600" cy="3416400"/>
          </a:xfrm>
          <a:prstGeom prst="rect">
            <a:avLst/>
          </a:prstGeom>
          <a:noFill/>
          <a:ln>
            <a:noFill/>
          </a:ln>
        </p:spPr>
        <p:txBody>
          <a:bodyPr anchorCtr="0" anchor="t" bIns="68575" lIns="68575" spcFirstLastPara="1" rIns="68575" wrap="square" tIns="68575">
            <a:normAutofit/>
          </a:bodyPr>
          <a:lstStyle>
            <a:lvl1pPr indent="-317500" lvl="0" marL="457200" marR="0" rtl="0" algn="l">
              <a:lnSpc>
                <a:spcPct val="100000"/>
              </a:lnSpc>
              <a:spcBef>
                <a:spcPts val="0"/>
              </a:spcBef>
              <a:spcAft>
                <a:spcPts val="0"/>
              </a:spcAft>
              <a:buClr>
                <a:srgbClr val="000000"/>
              </a:buClr>
              <a:buSzPts val="1400"/>
              <a:buFont typeface="Arial"/>
              <a:buChar char="●"/>
              <a:defRPr b="0" i="0" sz="13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9pPr>
          </a:lstStyle>
          <a:p/>
        </p:txBody>
      </p:sp>
      <p:sp>
        <p:nvSpPr>
          <p:cNvPr id="103" name="Google Shape;103;p29"/>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04" name="Shape 104"/>
        <p:cNvGrpSpPr/>
        <p:nvPr/>
      </p:nvGrpSpPr>
      <p:grpSpPr>
        <a:xfrm>
          <a:off x="0" y="0"/>
          <a:ext cx="0" cy="0"/>
          <a:chOff x="0" y="0"/>
          <a:chExt cx="0" cy="0"/>
        </a:xfrm>
      </p:grpSpPr>
      <p:sp>
        <p:nvSpPr>
          <p:cNvPr id="105" name="Google Shape;105;p30"/>
          <p:cNvSpPr txBox="1"/>
          <p:nvPr>
            <p:ph type="title"/>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9pPr>
          </a:lstStyle>
          <a:p/>
        </p:txBody>
      </p:sp>
      <p:sp>
        <p:nvSpPr>
          <p:cNvPr id="106" name="Google Shape;106;p30"/>
          <p:cNvSpPr txBox="1"/>
          <p:nvPr>
            <p:ph idx="1" type="body"/>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9pPr>
          </a:lstStyle>
          <a:p/>
        </p:txBody>
      </p:sp>
      <p:sp>
        <p:nvSpPr>
          <p:cNvPr id="107" name="Google Shape;107;p30"/>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08" name="Google Shape;108;p30"/>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09" name="Google Shape;109;p30"/>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 name="Shape 110"/>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11" name="Shape 111"/>
        <p:cNvGrpSpPr/>
        <p:nvPr/>
      </p:nvGrpSpPr>
      <p:grpSpPr>
        <a:xfrm>
          <a:off x="0" y="0"/>
          <a:ext cx="0" cy="0"/>
          <a:chOff x="0" y="0"/>
          <a:chExt cx="0" cy="0"/>
        </a:xfrm>
      </p:grpSpPr>
      <p:sp>
        <p:nvSpPr>
          <p:cNvPr id="112" name="Google Shape;112;p32"/>
          <p:cNvSpPr txBox="1"/>
          <p:nvPr>
            <p:ph type="title"/>
          </p:nvPr>
        </p:nvSpPr>
        <p:spPr>
          <a:xfrm>
            <a:off x="311700" y="555600"/>
            <a:ext cx="2808000" cy="755700"/>
          </a:xfrm>
          <a:prstGeom prst="rect">
            <a:avLst/>
          </a:prstGeom>
          <a:noFill/>
          <a:ln>
            <a:noFill/>
          </a:ln>
        </p:spPr>
        <p:txBody>
          <a:bodyPr anchorCtr="0" anchor="b" bIns="68575" lIns="68575" spcFirstLastPara="1" rIns="68575" wrap="square" tIns="68575">
            <a:normAutofit/>
          </a:bodyPr>
          <a:lstStyle>
            <a:lvl1pPr lvl="0"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9pPr>
          </a:lstStyle>
          <a:p/>
        </p:txBody>
      </p:sp>
      <p:sp>
        <p:nvSpPr>
          <p:cNvPr id="113" name="Google Shape;113;p32"/>
          <p:cNvSpPr txBox="1"/>
          <p:nvPr>
            <p:ph idx="1" type="body"/>
          </p:nvPr>
        </p:nvSpPr>
        <p:spPr>
          <a:xfrm>
            <a:off x="311700" y="1389601"/>
            <a:ext cx="2808000" cy="3179400"/>
          </a:xfrm>
          <a:prstGeom prst="rect">
            <a:avLst/>
          </a:prstGeom>
          <a:noFill/>
          <a:ln>
            <a:noFill/>
          </a:ln>
        </p:spPr>
        <p:txBody>
          <a:bodyPr anchorCtr="0" anchor="t" bIns="68575" lIns="68575" spcFirstLastPara="1" rIns="68575" wrap="square" tIns="68575">
            <a:normAutofit/>
          </a:bodyPr>
          <a:lstStyle>
            <a:lvl1pPr indent="-285750" lvl="0" marL="4572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1pPr>
            <a:lvl2pPr indent="-285750" lvl="1" marL="9144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2pPr>
            <a:lvl3pPr indent="-285750" lvl="2" marL="13716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3pPr>
            <a:lvl4pPr indent="-285750" lvl="3" marL="18288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4pPr>
            <a:lvl5pPr indent="-285750" lvl="4" marL="22860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5pPr>
            <a:lvl6pPr indent="-285750" lvl="5" marL="27432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6pPr>
            <a:lvl7pPr indent="-285750" lvl="6" marL="32004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7pPr>
            <a:lvl8pPr indent="-285750" lvl="7" marL="36576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8pPr>
            <a:lvl9pPr indent="-285750" lvl="8" marL="41148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9pPr>
          </a:lstStyle>
          <a:p/>
        </p:txBody>
      </p:sp>
      <p:sp>
        <p:nvSpPr>
          <p:cNvPr id="114" name="Google Shape;114;p32"/>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sz="1400">
                <a:solidFill>
                  <a:schemeClr val="dk1"/>
                </a:solidFill>
                <a:latin typeface="Arial"/>
                <a:ea typeface="Arial"/>
                <a:cs typeface="Arial"/>
                <a:sym typeface="Arial"/>
              </a:defRPr>
            </a:lvl1pPr>
            <a:lvl2pPr indent="0" lvl="1" marL="0" marR="0" rtl="0" algn="l">
              <a:buClr>
                <a:schemeClr val="dk1"/>
              </a:buClr>
              <a:buSzPts val="1400"/>
              <a:buFont typeface="Arial"/>
              <a:buNone/>
              <a:defRPr sz="1400">
                <a:solidFill>
                  <a:schemeClr val="dk1"/>
                </a:solidFill>
                <a:latin typeface="Arial"/>
                <a:ea typeface="Arial"/>
                <a:cs typeface="Arial"/>
                <a:sym typeface="Arial"/>
              </a:defRPr>
            </a:lvl2pPr>
            <a:lvl3pPr indent="0" lvl="2" marL="0" marR="0" rtl="0" algn="l">
              <a:buClr>
                <a:schemeClr val="dk1"/>
              </a:buClr>
              <a:buSzPts val="1400"/>
              <a:buFont typeface="Arial"/>
              <a:buNone/>
              <a:defRPr sz="1400">
                <a:solidFill>
                  <a:schemeClr val="dk1"/>
                </a:solidFill>
                <a:latin typeface="Arial"/>
                <a:ea typeface="Arial"/>
                <a:cs typeface="Arial"/>
                <a:sym typeface="Arial"/>
              </a:defRPr>
            </a:lvl3pPr>
            <a:lvl4pPr indent="0" lvl="3" marL="0" marR="0" rtl="0" algn="l">
              <a:buClr>
                <a:schemeClr val="dk1"/>
              </a:buClr>
              <a:buSzPts val="1400"/>
              <a:buFont typeface="Arial"/>
              <a:buNone/>
              <a:defRPr sz="1400">
                <a:solidFill>
                  <a:schemeClr val="dk1"/>
                </a:solidFill>
                <a:latin typeface="Arial"/>
                <a:ea typeface="Arial"/>
                <a:cs typeface="Arial"/>
                <a:sym typeface="Arial"/>
              </a:defRPr>
            </a:lvl4pPr>
            <a:lvl5pPr indent="0" lvl="4" marL="0" marR="0" rtl="0" algn="l">
              <a:buClr>
                <a:schemeClr val="dk1"/>
              </a:buClr>
              <a:buSzPts val="1400"/>
              <a:buFont typeface="Arial"/>
              <a:buNone/>
              <a:defRPr sz="1400">
                <a:solidFill>
                  <a:schemeClr val="dk1"/>
                </a:solidFill>
                <a:latin typeface="Arial"/>
                <a:ea typeface="Arial"/>
                <a:cs typeface="Arial"/>
                <a:sym typeface="Arial"/>
              </a:defRPr>
            </a:lvl5pPr>
            <a:lvl6pPr indent="0" lvl="5" marL="0" marR="0" rtl="0" algn="l">
              <a:buClr>
                <a:schemeClr val="dk1"/>
              </a:buClr>
              <a:buSzPts val="1400"/>
              <a:buFont typeface="Arial"/>
              <a:buNone/>
              <a:defRPr sz="1400">
                <a:solidFill>
                  <a:schemeClr val="dk1"/>
                </a:solidFill>
                <a:latin typeface="Arial"/>
                <a:ea typeface="Arial"/>
                <a:cs typeface="Arial"/>
                <a:sym typeface="Arial"/>
              </a:defRPr>
            </a:lvl6pPr>
            <a:lvl7pPr indent="0" lvl="6" marL="0" marR="0" rtl="0" algn="l">
              <a:buClr>
                <a:schemeClr val="dk1"/>
              </a:buClr>
              <a:buSzPts val="1400"/>
              <a:buFont typeface="Arial"/>
              <a:buNone/>
              <a:defRPr sz="1400">
                <a:solidFill>
                  <a:schemeClr val="dk1"/>
                </a:solidFill>
                <a:latin typeface="Arial"/>
                <a:ea typeface="Arial"/>
                <a:cs typeface="Arial"/>
                <a:sym typeface="Arial"/>
              </a:defRPr>
            </a:lvl7pPr>
            <a:lvl8pPr indent="0" lvl="7" marL="0" marR="0" rtl="0" algn="l">
              <a:buClr>
                <a:schemeClr val="dk1"/>
              </a:buClr>
              <a:buSzPts val="1400"/>
              <a:buFont typeface="Arial"/>
              <a:buNone/>
              <a:defRPr sz="1400">
                <a:solidFill>
                  <a:schemeClr val="dk1"/>
                </a:solidFill>
                <a:latin typeface="Arial"/>
                <a:ea typeface="Arial"/>
                <a:cs typeface="Arial"/>
                <a:sym typeface="Arial"/>
              </a:defRPr>
            </a:lvl8pPr>
            <a:lvl9pPr indent="0" lvl="8" marL="0" marR="0" rtl="0" algn="l">
              <a:buClr>
                <a:schemeClr val="dk1"/>
              </a:buClr>
              <a:buSzPts val="1400"/>
              <a:buFont typeface="Arial"/>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15" name="Shape 115"/>
        <p:cNvGrpSpPr/>
        <p:nvPr/>
      </p:nvGrpSpPr>
      <p:grpSpPr>
        <a:xfrm>
          <a:off x="0" y="0"/>
          <a:ext cx="0" cy="0"/>
          <a:chOff x="0" y="0"/>
          <a:chExt cx="0" cy="0"/>
        </a:xfrm>
      </p:grpSpPr>
      <p:sp>
        <p:nvSpPr>
          <p:cNvPr id="116" name="Google Shape;116;p33"/>
          <p:cNvSpPr txBox="1"/>
          <p:nvPr>
            <p:ph type="title"/>
          </p:nvPr>
        </p:nvSpPr>
        <p:spPr>
          <a:xfrm>
            <a:off x="490250" y="450151"/>
            <a:ext cx="6367800" cy="4090800"/>
          </a:xfrm>
          <a:prstGeom prst="rect">
            <a:avLst/>
          </a:prstGeom>
          <a:noFill/>
          <a:ln>
            <a:noFill/>
          </a:ln>
        </p:spPr>
        <p:txBody>
          <a:bodyPr anchorCtr="0" anchor="ctr" bIns="68575" lIns="68575" spcFirstLastPara="1" rIns="68575" wrap="square" tIns="68575">
            <a:normAutofit/>
          </a:bodyPr>
          <a:lstStyle>
            <a:lvl1pPr lvl="0"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9pPr>
          </a:lstStyle>
          <a:p/>
        </p:txBody>
      </p:sp>
      <p:sp>
        <p:nvSpPr>
          <p:cNvPr id="117" name="Google Shape;117;p33"/>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sz="1400">
                <a:solidFill>
                  <a:schemeClr val="dk1"/>
                </a:solidFill>
                <a:latin typeface="Arial"/>
                <a:ea typeface="Arial"/>
                <a:cs typeface="Arial"/>
                <a:sym typeface="Arial"/>
              </a:defRPr>
            </a:lvl1pPr>
            <a:lvl2pPr indent="0" lvl="1" marL="0" marR="0" rtl="0" algn="l">
              <a:buClr>
                <a:schemeClr val="dk1"/>
              </a:buClr>
              <a:buSzPts val="1400"/>
              <a:buFont typeface="Arial"/>
              <a:buNone/>
              <a:defRPr sz="1400">
                <a:solidFill>
                  <a:schemeClr val="dk1"/>
                </a:solidFill>
                <a:latin typeface="Arial"/>
                <a:ea typeface="Arial"/>
                <a:cs typeface="Arial"/>
                <a:sym typeface="Arial"/>
              </a:defRPr>
            </a:lvl2pPr>
            <a:lvl3pPr indent="0" lvl="2" marL="0" marR="0" rtl="0" algn="l">
              <a:buClr>
                <a:schemeClr val="dk1"/>
              </a:buClr>
              <a:buSzPts val="1400"/>
              <a:buFont typeface="Arial"/>
              <a:buNone/>
              <a:defRPr sz="1400">
                <a:solidFill>
                  <a:schemeClr val="dk1"/>
                </a:solidFill>
                <a:latin typeface="Arial"/>
                <a:ea typeface="Arial"/>
                <a:cs typeface="Arial"/>
                <a:sym typeface="Arial"/>
              </a:defRPr>
            </a:lvl3pPr>
            <a:lvl4pPr indent="0" lvl="3" marL="0" marR="0" rtl="0" algn="l">
              <a:buClr>
                <a:schemeClr val="dk1"/>
              </a:buClr>
              <a:buSzPts val="1400"/>
              <a:buFont typeface="Arial"/>
              <a:buNone/>
              <a:defRPr sz="1400">
                <a:solidFill>
                  <a:schemeClr val="dk1"/>
                </a:solidFill>
                <a:latin typeface="Arial"/>
                <a:ea typeface="Arial"/>
                <a:cs typeface="Arial"/>
                <a:sym typeface="Arial"/>
              </a:defRPr>
            </a:lvl4pPr>
            <a:lvl5pPr indent="0" lvl="4" marL="0" marR="0" rtl="0" algn="l">
              <a:buClr>
                <a:schemeClr val="dk1"/>
              </a:buClr>
              <a:buSzPts val="1400"/>
              <a:buFont typeface="Arial"/>
              <a:buNone/>
              <a:defRPr sz="1400">
                <a:solidFill>
                  <a:schemeClr val="dk1"/>
                </a:solidFill>
                <a:latin typeface="Arial"/>
                <a:ea typeface="Arial"/>
                <a:cs typeface="Arial"/>
                <a:sym typeface="Arial"/>
              </a:defRPr>
            </a:lvl5pPr>
            <a:lvl6pPr indent="0" lvl="5" marL="0" marR="0" rtl="0" algn="l">
              <a:buClr>
                <a:schemeClr val="dk1"/>
              </a:buClr>
              <a:buSzPts val="1400"/>
              <a:buFont typeface="Arial"/>
              <a:buNone/>
              <a:defRPr sz="1400">
                <a:solidFill>
                  <a:schemeClr val="dk1"/>
                </a:solidFill>
                <a:latin typeface="Arial"/>
                <a:ea typeface="Arial"/>
                <a:cs typeface="Arial"/>
                <a:sym typeface="Arial"/>
              </a:defRPr>
            </a:lvl6pPr>
            <a:lvl7pPr indent="0" lvl="6" marL="0" marR="0" rtl="0" algn="l">
              <a:buClr>
                <a:schemeClr val="dk1"/>
              </a:buClr>
              <a:buSzPts val="1400"/>
              <a:buFont typeface="Arial"/>
              <a:buNone/>
              <a:defRPr sz="1400">
                <a:solidFill>
                  <a:schemeClr val="dk1"/>
                </a:solidFill>
                <a:latin typeface="Arial"/>
                <a:ea typeface="Arial"/>
                <a:cs typeface="Arial"/>
                <a:sym typeface="Arial"/>
              </a:defRPr>
            </a:lvl7pPr>
            <a:lvl8pPr indent="0" lvl="7" marL="0" marR="0" rtl="0" algn="l">
              <a:buClr>
                <a:schemeClr val="dk1"/>
              </a:buClr>
              <a:buSzPts val="1400"/>
              <a:buFont typeface="Arial"/>
              <a:buNone/>
              <a:defRPr sz="1400">
                <a:solidFill>
                  <a:schemeClr val="dk1"/>
                </a:solidFill>
                <a:latin typeface="Arial"/>
                <a:ea typeface="Arial"/>
                <a:cs typeface="Arial"/>
                <a:sym typeface="Arial"/>
              </a:defRPr>
            </a:lvl8pPr>
            <a:lvl9pPr indent="0" lvl="8" marL="0" marR="0" rtl="0" algn="l">
              <a:buClr>
                <a:schemeClr val="dk1"/>
              </a:buClr>
              <a:buSzPts val="1400"/>
              <a:buFont typeface="Arial"/>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18" name="Shape 118"/>
        <p:cNvGrpSpPr/>
        <p:nvPr/>
      </p:nvGrpSpPr>
      <p:grpSpPr>
        <a:xfrm>
          <a:off x="0" y="0"/>
          <a:ext cx="0" cy="0"/>
          <a:chOff x="0" y="0"/>
          <a:chExt cx="0" cy="0"/>
        </a:xfrm>
      </p:grpSpPr>
      <p:sp>
        <p:nvSpPr>
          <p:cNvPr id="119" name="Google Shape;119;p34"/>
          <p:cNvSpPr/>
          <p:nvPr/>
        </p:nvSpPr>
        <p:spPr>
          <a:xfrm>
            <a:off x="4572000" y="-125"/>
            <a:ext cx="4572000" cy="5143500"/>
          </a:xfrm>
          <a:prstGeom prst="rect">
            <a:avLst/>
          </a:prstGeom>
          <a:solidFill>
            <a:schemeClr val="lt2"/>
          </a:solidFill>
          <a:ln>
            <a:noFill/>
          </a:ln>
        </p:spPr>
        <p:txBody>
          <a:bodyPr anchorCtr="0" anchor="ctr" bIns="82275" lIns="82275" spcFirstLastPara="1" rIns="82275" wrap="square" tIns="82275">
            <a:noAutofit/>
          </a:bodyPr>
          <a:lstStyle/>
          <a:p>
            <a:pPr indent="0" lvl="0" marL="0" marR="0" rtl="0" algn="l">
              <a:spcBef>
                <a:spcPts val="0"/>
              </a:spcBef>
              <a:spcAft>
                <a:spcPts val="0"/>
              </a:spcAft>
              <a:buClr>
                <a:schemeClr val="dk1"/>
              </a:buClr>
              <a:buSzPts val="1700"/>
              <a:buFont typeface="Arial"/>
              <a:buNone/>
            </a:pPr>
            <a:r>
              <a:t/>
            </a:r>
            <a:endParaRPr sz="1700">
              <a:solidFill>
                <a:schemeClr val="dk1"/>
              </a:solidFill>
              <a:latin typeface="Arial"/>
              <a:ea typeface="Arial"/>
              <a:cs typeface="Arial"/>
              <a:sym typeface="Arial"/>
            </a:endParaRPr>
          </a:p>
        </p:txBody>
      </p:sp>
      <p:sp>
        <p:nvSpPr>
          <p:cNvPr id="120" name="Google Shape;120;p34"/>
          <p:cNvSpPr txBox="1"/>
          <p:nvPr>
            <p:ph type="title"/>
          </p:nvPr>
        </p:nvSpPr>
        <p:spPr>
          <a:xfrm>
            <a:off x="265500" y="1233175"/>
            <a:ext cx="4045200" cy="1482300"/>
          </a:xfrm>
          <a:prstGeom prst="rect">
            <a:avLst/>
          </a:prstGeom>
          <a:noFill/>
          <a:ln>
            <a:noFill/>
          </a:ln>
        </p:spPr>
        <p:txBody>
          <a:bodyPr anchorCtr="0" anchor="b" bIns="68575" lIns="68575" spcFirstLastPara="1" rIns="68575" wrap="square" tIns="68575">
            <a:normAutofit/>
          </a:bodyPr>
          <a:lstStyle>
            <a:lvl1pPr lvl="0"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9pPr>
          </a:lstStyle>
          <a:p/>
        </p:txBody>
      </p:sp>
      <p:sp>
        <p:nvSpPr>
          <p:cNvPr id="121" name="Google Shape;121;p34"/>
          <p:cNvSpPr txBox="1"/>
          <p:nvPr>
            <p:ph idx="1" type="subTitle"/>
          </p:nvPr>
        </p:nvSpPr>
        <p:spPr>
          <a:xfrm>
            <a:off x="265500" y="2803075"/>
            <a:ext cx="4045200" cy="1235100"/>
          </a:xfrm>
          <a:prstGeom prst="rect">
            <a:avLst/>
          </a:prstGeom>
          <a:noFill/>
          <a:ln>
            <a:noFill/>
          </a:ln>
        </p:spPr>
        <p:txBody>
          <a:bodyPr anchorCtr="0" anchor="t" bIns="68575" lIns="68575" spcFirstLastPara="1" rIns="68575" wrap="square" tIns="68575">
            <a:normAutofit/>
          </a:bodyPr>
          <a:lstStyle>
            <a:lvl1pPr lvl="0"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9pPr>
          </a:lstStyle>
          <a:p/>
        </p:txBody>
      </p:sp>
      <p:sp>
        <p:nvSpPr>
          <p:cNvPr id="122" name="Google Shape;122;p34"/>
          <p:cNvSpPr txBox="1"/>
          <p:nvPr>
            <p:ph idx="2" type="body"/>
          </p:nvPr>
        </p:nvSpPr>
        <p:spPr>
          <a:xfrm>
            <a:off x="4939500" y="724075"/>
            <a:ext cx="3837000" cy="3695100"/>
          </a:xfrm>
          <a:prstGeom prst="rect">
            <a:avLst/>
          </a:prstGeom>
          <a:noFill/>
          <a:ln>
            <a:noFill/>
          </a:ln>
        </p:spPr>
        <p:txBody>
          <a:bodyPr anchorCtr="0" anchor="ctr" bIns="68575" lIns="68575" spcFirstLastPara="1" rIns="68575" wrap="square" tIns="68575">
            <a:normAutofit/>
          </a:bodyPr>
          <a:lstStyle>
            <a:lvl1pPr indent="-317500" lvl="0" marL="457200" marR="0" rtl="0" algn="l">
              <a:lnSpc>
                <a:spcPct val="100000"/>
              </a:lnSpc>
              <a:spcBef>
                <a:spcPts val="0"/>
              </a:spcBef>
              <a:spcAft>
                <a:spcPts val="0"/>
              </a:spcAft>
              <a:buClr>
                <a:srgbClr val="000000"/>
              </a:buClr>
              <a:buSzPts val="1400"/>
              <a:buFont typeface="Arial"/>
              <a:buChar char="●"/>
              <a:defRPr b="0" i="0" sz="13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9pPr>
          </a:lstStyle>
          <a:p/>
        </p:txBody>
      </p:sp>
      <p:sp>
        <p:nvSpPr>
          <p:cNvPr id="123" name="Google Shape;123;p34"/>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sz="1400">
                <a:solidFill>
                  <a:schemeClr val="dk1"/>
                </a:solidFill>
                <a:latin typeface="Arial"/>
                <a:ea typeface="Arial"/>
                <a:cs typeface="Arial"/>
                <a:sym typeface="Arial"/>
              </a:defRPr>
            </a:lvl1pPr>
            <a:lvl2pPr indent="0" lvl="1" marL="0" marR="0" rtl="0" algn="l">
              <a:buClr>
                <a:schemeClr val="dk1"/>
              </a:buClr>
              <a:buSzPts val="1400"/>
              <a:buFont typeface="Arial"/>
              <a:buNone/>
              <a:defRPr sz="1400">
                <a:solidFill>
                  <a:schemeClr val="dk1"/>
                </a:solidFill>
                <a:latin typeface="Arial"/>
                <a:ea typeface="Arial"/>
                <a:cs typeface="Arial"/>
                <a:sym typeface="Arial"/>
              </a:defRPr>
            </a:lvl2pPr>
            <a:lvl3pPr indent="0" lvl="2" marL="0" marR="0" rtl="0" algn="l">
              <a:buClr>
                <a:schemeClr val="dk1"/>
              </a:buClr>
              <a:buSzPts val="1400"/>
              <a:buFont typeface="Arial"/>
              <a:buNone/>
              <a:defRPr sz="1400">
                <a:solidFill>
                  <a:schemeClr val="dk1"/>
                </a:solidFill>
                <a:latin typeface="Arial"/>
                <a:ea typeface="Arial"/>
                <a:cs typeface="Arial"/>
                <a:sym typeface="Arial"/>
              </a:defRPr>
            </a:lvl3pPr>
            <a:lvl4pPr indent="0" lvl="3" marL="0" marR="0" rtl="0" algn="l">
              <a:buClr>
                <a:schemeClr val="dk1"/>
              </a:buClr>
              <a:buSzPts val="1400"/>
              <a:buFont typeface="Arial"/>
              <a:buNone/>
              <a:defRPr sz="1400">
                <a:solidFill>
                  <a:schemeClr val="dk1"/>
                </a:solidFill>
                <a:latin typeface="Arial"/>
                <a:ea typeface="Arial"/>
                <a:cs typeface="Arial"/>
                <a:sym typeface="Arial"/>
              </a:defRPr>
            </a:lvl4pPr>
            <a:lvl5pPr indent="0" lvl="4" marL="0" marR="0" rtl="0" algn="l">
              <a:buClr>
                <a:schemeClr val="dk1"/>
              </a:buClr>
              <a:buSzPts val="1400"/>
              <a:buFont typeface="Arial"/>
              <a:buNone/>
              <a:defRPr sz="1400">
                <a:solidFill>
                  <a:schemeClr val="dk1"/>
                </a:solidFill>
                <a:latin typeface="Arial"/>
                <a:ea typeface="Arial"/>
                <a:cs typeface="Arial"/>
                <a:sym typeface="Arial"/>
              </a:defRPr>
            </a:lvl5pPr>
            <a:lvl6pPr indent="0" lvl="5" marL="0" marR="0" rtl="0" algn="l">
              <a:buClr>
                <a:schemeClr val="dk1"/>
              </a:buClr>
              <a:buSzPts val="1400"/>
              <a:buFont typeface="Arial"/>
              <a:buNone/>
              <a:defRPr sz="1400">
                <a:solidFill>
                  <a:schemeClr val="dk1"/>
                </a:solidFill>
                <a:latin typeface="Arial"/>
                <a:ea typeface="Arial"/>
                <a:cs typeface="Arial"/>
                <a:sym typeface="Arial"/>
              </a:defRPr>
            </a:lvl6pPr>
            <a:lvl7pPr indent="0" lvl="6" marL="0" marR="0" rtl="0" algn="l">
              <a:buClr>
                <a:schemeClr val="dk1"/>
              </a:buClr>
              <a:buSzPts val="1400"/>
              <a:buFont typeface="Arial"/>
              <a:buNone/>
              <a:defRPr sz="1400">
                <a:solidFill>
                  <a:schemeClr val="dk1"/>
                </a:solidFill>
                <a:latin typeface="Arial"/>
                <a:ea typeface="Arial"/>
                <a:cs typeface="Arial"/>
                <a:sym typeface="Arial"/>
              </a:defRPr>
            </a:lvl7pPr>
            <a:lvl8pPr indent="0" lvl="7" marL="0" marR="0" rtl="0" algn="l">
              <a:buClr>
                <a:schemeClr val="dk1"/>
              </a:buClr>
              <a:buSzPts val="1400"/>
              <a:buFont typeface="Arial"/>
              <a:buNone/>
              <a:defRPr sz="1400">
                <a:solidFill>
                  <a:schemeClr val="dk1"/>
                </a:solidFill>
                <a:latin typeface="Arial"/>
                <a:ea typeface="Arial"/>
                <a:cs typeface="Arial"/>
                <a:sym typeface="Arial"/>
              </a:defRPr>
            </a:lvl8pPr>
            <a:lvl9pPr indent="0" lvl="8" marL="0" marR="0" rtl="0" algn="l">
              <a:buClr>
                <a:schemeClr val="dk1"/>
              </a:buClr>
              <a:buSzPts val="1400"/>
              <a:buFont typeface="Arial"/>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24" name="Shape 124"/>
        <p:cNvGrpSpPr/>
        <p:nvPr/>
      </p:nvGrpSpPr>
      <p:grpSpPr>
        <a:xfrm>
          <a:off x="0" y="0"/>
          <a:ext cx="0" cy="0"/>
          <a:chOff x="0" y="0"/>
          <a:chExt cx="0" cy="0"/>
        </a:xfrm>
      </p:grpSpPr>
      <p:sp>
        <p:nvSpPr>
          <p:cNvPr id="125" name="Google Shape;125;p35"/>
          <p:cNvSpPr txBox="1"/>
          <p:nvPr>
            <p:ph idx="1" type="body"/>
          </p:nvPr>
        </p:nvSpPr>
        <p:spPr>
          <a:xfrm>
            <a:off x="311700" y="4230575"/>
            <a:ext cx="5998800" cy="6051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9pPr>
          </a:lstStyle>
          <a:p/>
        </p:txBody>
      </p:sp>
      <p:sp>
        <p:nvSpPr>
          <p:cNvPr id="126" name="Google Shape;126;p35"/>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sz="1400">
                <a:solidFill>
                  <a:schemeClr val="dk1"/>
                </a:solidFill>
                <a:latin typeface="Arial"/>
                <a:ea typeface="Arial"/>
                <a:cs typeface="Arial"/>
                <a:sym typeface="Arial"/>
              </a:defRPr>
            </a:lvl1pPr>
            <a:lvl2pPr indent="0" lvl="1" marL="0" marR="0" rtl="0" algn="l">
              <a:buClr>
                <a:schemeClr val="dk1"/>
              </a:buClr>
              <a:buSzPts val="1400"/>
              <a:buFont typeface="Arial"/>
              <a:buNone/>
              <a:defRPr sz="1400">
                <a:solidFill>
                  <a:schemeClr val="dk1"/>
                </a:solidFill>
                <a:latin typeface="Arial"/>
                <a:ea typeface="Arial"/>
                <a:cs typeface="Arial"/>
                <a:sym typeface="Arial"/>
              </a:defRPr>
            </a:lvl2pPr>
            <a:lvl3pPr indent="0" lvl="2" marL="0" marR="0" rtl="0" algn="l">
              <a:buClr>
                <a:schemeClr val="dk1"/>
              </a:buClr>
              <a:buSzPts val="1400"/>
              <a:buFont typeface="Arial"/>
              <a:buNone/>
              <a:defRPr sz="1400">
                <a:solidFill>
                  <a:schemeClr val="dk1"/>
                </a:solidFill>
                <a:latin typeface="Arial"/>
                <a:ea typeface="Arial"/>
                <a:cs typeface="Arial"/>
                <a:sym typeface="Arial"/>
              </a:defRPr>
            </a:lvl3pPr>
            <a:lvl4pPr indent="0" lvl="3" marL="0" marR="0" rtl="0" algn="l">
              <a:buClr>
                <a:schemeClr val="dk1"/>
              </a:buClr>
              <a:buSzPts val="1400"/>
              <a:buFont typeface="Arial"/>
              <a:buNone/>
              <a:defRPr sz="1400">
                <a:solidFill>
                  <a:schemeClr val="dk1"/>
                </a:solidFill>
                <a:latin typeface="Arial"/>
                <a:ea typeface="Arial"/>
                <a:cs typeface="Arial"/>
                <a:sym typeface="Arial"/>
              </a:defRPr>
            </a:lvl4pPr>
            <a:lvl5pPr indent="0" lvl="4" marL="0" marR="0" rtl="0" algn="l">
              <a:buClr>
                <a:schemeClr val="dk1"/>
              </a:buClr>
              <a:buSzPts val="1400"/>
              <a:buFont typeface="Arial"/>
              <a:buNone/>
              <a:defRPr sz="1400">
                <a:solidFill>
                  <a:schemeClr val="dk1"/>
                </a:solidFill>
                <a:latin typeface="Arial"/>
                <a:ea typeface="Arial"/>
                <a:cs typeface="Arial"/>
                <a:sym typeface="Arial"/>
              </a:defRPr>
            </a:lvl5pPr>
            <a:lvl6pPr indent="0" lvl="5" marL="0" marR="0" rtl="0" algn="l">
              <a:buClr>
                <a:schemeClr val="dk1"/>
              </a:buClr>
              <a:buSzPts val="1400"/>
              <a:buFont typeface="Arial"/>
              <a:buNone/>
              <a:defRPr sz="1400">
                <a:solidFill>
                  <a:schemeClr val="dk1"/>
                </a:solidFill>
                <a:latin typeface="Arial"/>
                <a:ea typeface="Arial"/>
                <a:cs typeface="Arial"/>
                <a:sym typeface="Arial"/>
              </a:defRPr>
            </a:lvl6pPr>
            <a:lvl7pPr indent="0" lvl="6" marL="0" marR="0" rtl="0" algn="l">
              <a:buClr>
                <a:schemeClr val="dk1"/>
              </a:buClr>
              <a:buSzPts val="1400"/>
              <a:buFont typeface="Arial"/>
              <a:buNone/>
              <a:defRPr sz="1400">
                <a:solidFill>
                  <a:schemeClr val="dk1"/>
                </a:solidFill>
                <a:latin typeface="Arial"/>
                <a:ea typeface="Arial"/>
                <a:cs typeface="Arial"/>
                <a:sym typeface="Arial"/>
              </a:defRPr>
            </a:lvl7pPr>
            <a:lvl8pPr indent="0" lvl="7" marL="0" marR="0" rtl="0" algn="l">
              <a:buClr>
                <a:schemeClr val="dk1"/>
              </a:buClr>
              <a:buSzPts val="1400"/>
              <a:buFont typeface="Arial"/>
              <a:buNone/>
              <a:defRPr sz="1400">
                <a:solidFill>
                  <a:schemeClr val="dk1"/>
                </a:solidFill>
                <a:latin typeface="Arial"/>
                <a:ea typeface="Arial"/>
                <a:cs typeface="Arial"/>
                <a:sym typeface="Arial"/>
              </a:defRPr>
            </a:lvl8pPr>
            <a:lvl9pPr indent="0" lvl="8" marL="0" marR="0" rtl="0" algn="l">
              <a:buClr>
                <a:schemeClr val="dk1"/>
              </a:buClr>
              <a:buSzPts val="1400"/>
              <a:buFont typeface="Arial"/>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27" name="Shape 127"/>
        <p:cNvGrpSpPr/>
        <p:nvPr/>
      </p:nvGrpSpPr>
      <p:grpSpPr>
        <a:xfrm>
          <a:off x="0" y="0"/>
          <a:ext cx="0" cy="0"/>
          <a:chOff x="0" y="0"/>
          <a:chExt cx="0" cy="0"/>
        </a:xfrm>
      </p:grpSpPr>
      <p:sp>
        <p:nvSpPr>
          <p:cNvPr id="128" name="Google Shape;128;p36"/>
          <p:cNvSpPr txBox="1"/>
          <p:nvPr>
            <p:ph type="title"/>
          </p:nvPr>
        </p:nvSpPr>
        <p:spPr>
          <a:xfrm>
            <a:off x="311700" y="1106125"/>
            <a:ext cx="8520600" cy="1963500"/>
          </a:xfrm>
          <a:prstGeom prst="rect">
            <a:avLst/>
          </a:prstGeom>
          <a:noFill/>
          <a:ln>
            <a:noFill/>
          </a:ln>
        </p:spPr>
        <p:txBody>
          <a:bodyPr anchorCtr="0" anchor="b" bIns="68575" lIns="68575" spcFirstLastPara="1" rIns="68575" wrap="square" tIns="68575">
            <a:normAutofit/>
          </a:bodyPr>
          <a:lstStyle>
            <a:lvl1pPr lvl="0"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9pPr>
          </a:lstStyle>
          <a:p/>
        </p:txBody>
      </p:sp>
      <p:sp>
        <p:nvSpPr>
          <p:cNvPr id="129" name="Google Shape;129;p36"/>
          <p:cNvSpPr txBox="1"/>
          <p:nvPr>
            <p:ph idx="1" type="body"/>
          </p:nvPr>
        </p:nvSpPr>
        <p:spPr>
          <a:xfrm>
            <a:off x="311700" y="3152226"/>
            <a:ext cx="8520600" cy="1300800"/>
          </a:xfrm>
          <a:prstGeom prst="rect">
            <a:avLst/>
          </a:prstGeom>
          <a:noFill/>
          <a:ln>
            <a:noFill/>
          </a:ln>
        </p:spPr>
        <p:txBody>
          <a:bodyPr anchorCtr="0" anchor="t" bIns="68575" lIns="68575" spcFirstLastPara="1" rIns="68575" wrap="square" tIns="68575">
            <a:normAutofit/>
          </a:bodyPr>
          <a:lstStyle>
            <a:lvl1pPr indent="-317500" lvl="0" marL="457200" marR="0" rtl="0" algn="ctr">
              <a:lnSpc>
                <a:spcPct val="100000"/>
              </a:lnSpc>
              <a:spcBef>
                <a:spcPts val="0"/>
              </a:spcBef>
              <a:spcAft>
                <a:spcPts val="0"/>
              </a:spcAft>
              <a:buClr>
                <a:srgbClr val="000000"/>
              </a:buClr>
              <a:buSzPts val="1400"/>
              <a:buFont typeface="Arial"/>
              <a:buChar char="●"/>
              <a:defRPr b="0" i="0" sz="1300" u="none" cap="none" strike="noStrike">
                <a:solidFill>
                  <a:srgbClr val="000000"/>
                </a:solidFill>
                <a:latin typeface="Arial"/>
                <a:ea typeface="Arial"/>
                <a:cs typeface="Arial"/>
                <a:sym typeface="Arial"/>
              </a:defRPr>
            </a:lvl1pPr>
            <a:lvl2pPr indent="-298450" lvl="1" marL="9144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2pPr>
            <a:lvl3pPr indent="-298450" lvl="2" marL="13716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3pPr>
            <a:lvl4pPr indent="-298450" lvl="3" marL="18288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4pPr>
            <a:lvl5pPr indent="-298450" lvl="4" marL="22860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5pPr>
            <a:lvl6pPr indent="-298450" lvl="5" marL="27432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6pPr>
            <a:lvl7pPr indent="-298450" lvl="6" marL="32004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7pPr>
            <a:lvl8pPr indent="-298450" lvl="7" marL="36576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8pPr>
            <a:lvl9pPr indent="-298450" lvl="8" marL="41148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9pPr>
          </a:lstStyle>
          <a:p/>
        </p:txBody>
      </p:sp>
      <p:sp>
        <p:nvSpPr>
          <p:cNvPr id="130" name="Google Shape;130;p36"/>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sz="1400">
                <a:solidFill>
                  <a:schemeClr val="dk1"/>
                </a:solidFill>
                <a:latin typeface="Arial"/>
                <a:ea typeface="Arial"/>
                <a:cs typeface="Arial"/>
                <a:sym typeface="Arial"/>
              </a:defRPr>
            </a:lvl1pPr>
            <a:lvl2pPr indent="0" lvl="1" marL="0" marR="0" rtl="0" algn="l">
              <a:buClr>
                <a:schemeClr val="dk1"/>
              </a:buClr>
              <a:buSzPts val="1400"/>
              <a:buFont typeface="Arial"/>
              <a:buNone/>
              <a:defRPr sz="1400">
                <a:solidFill>
                  <a:schemeClr val="dk1"/>
                </a:solidFill>
                <a:latin typeface="Arial"/>
                <a:ea typeface="Arial"/>
                <a:cs typeface="Arial"/>
                <a:sym typeface="Arial"/>
              </a:defRPr>
            </a:lvl2pPr>
            <a:lvl3pPr indent="0" lvl="2" marL="0" marR="0" rtl="0" algn="l">
              <a:buClr>
                <a:schemeClr val="dk1"/>
              </a:buClr>
              <a:buSzPts val="1400"/>
              <a:buFont typeface="Arial"/>
              <a:buNone/>
              <a:defRPr sz="1400">
                <a:solidFill>
                  <a:schemeClr val="dk1"/>
                </a:solidFill>
                <a:latin typeface="Arial"/>
                <a:ea typeface="Arial"/>
                <a:cs typeface="Arial"/>
                <a:sym typeface="Arial"/>
              </a:defRPr>
            </a:lvl3pPr>
            <a:lvl4pPr indent="0" lvl="3" marL="0" marR="0" rtl="0" algn="l">
              <a:buClr>
                <a:schemeClr val="dk1"/>
              </a:buClr>
              <a:buSzPts val="1400"/>
              <a:buFont typeface="Arial"/>
              <a:buNone/>
              <a:defRPr sz="1400">
                <a:solidFill>
                  <a:schemeClr val="dk1"/>
                </a:solidFill>
                <a:latin typeface="Arial"/>
                <a:ea typeface="Arial"/>
                <a:cs typeface="Arial"/>
                <a:sym typeface="Arial"/>
              </a:defRPr>
            </a:lvl4pPr>
            <a:lvl5pPr indent="0" lvl="4" marL="0" marR="0" rtl="0" algn="l">
              <a:buClr>
                <a:schemeClr val="dk1"/>
              </a:buClr>
              <a:buSzPts val="1400"/>
              <a:buFont typeface="Arial"/>
              <a:buNone/>
              <a:defRPr sz="1400">
                <a:solidFill>
                  <a:schemeClr val="dk1"/>
                </a:solidFill>
                <a:latin typeface="Arial"/>
                <a:ea typeface="Arial"/>
                <a:cs typeface="Arial"/>
                <a:sym typeface="Arial"/>
              </a:defRPr>
            </a:lvl5pPr>
            <a:lvl6pPr indent="0" lvl="5" marL="0" marR="0" rtl="0" algn="l">
              <a:buClr>
                <a:schemeClr val="dk1"/>
              </a:buClr>
              <a:buSzPts val="1400"/>
              <a:buFont typeface="Arial"/>
              <a:buNone/>
              <a:defRPr sz="1400">
                <a:solidFill>
                  <a:schemeClr val="dk1"/>
                </a:solidFill>
                <a:latin typeface="Arial"/>
                <a:ea typeface="Arial"/>
                <a:cs typeface="Arial"/>
                <a:sym typeface="Arial"/>
              </a:defRPr>
            </a:lvl6pPr>
            <a:lvl7pPr indent="0" lvl="6" marL="0" marR="0" rtl="0" algn="l">
              <a:buClr>
                <a:schemeClr val="dk1"/>
              </a:buClr>
              <a:buSzPts val="1400"/>
              <a:buFont typeface="Arial"/>
              <a:buNone/>
              <a:defRPr sz="1400">
                <a:solidFill>
                  <a:schemeClr val="dk1"/>
                </a:solidFill>
                <a:latin typeface="Arial"/>
                <a:ea typeface="Arial"/>
                <a:cs typeface="Arial"/>
                <a:sym typeface="Arial"/>
              </a:defRPr>
            </a:lvl7pPr>
            <a:lvl8pPr indent="0" lvl="7" marL="0" marR="0" rtl="0" algn="l">
              <a:buClr>
                <a:schemeClr val="dk1"/>
              </a:buClr>
              <a:buSzPts val="1400"/>
              <a:buFont typeface="Arial"/>
              <a:buNone/>
              <a:defRPr sz="1400">
                <a:solidFill>
                  <a:schemeClr val="dk1"/>
                </a:solidFill>
                <a:latin typeface="Arial"/>
                <a:ea typeface="Arial"/>
                <a:cs typeface="Arial"/>
                <a:sym typeface="Arial"/>
              </a:defRPr>
            </a:lvl8pPr>
            <a:lvl9pPr indent="0" lvl="8" marL="0" marR="0" rtl="0" algn="l">
              <a:buClr>
                <a:schemeClr val="dk1"/>
              </a:buClr>
              <a:buSzPts val="1400"/>
              <a:buFont typeface="Arial"/>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1" name="Shape 131"/>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32" name="Shape 13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33" name="Shape 133"/>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34" name="Shape 13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spTree>
      <p:nvGrpSpPr>
        <p:cNvPr id="135" name="Shape 135"/>
        <p:cNvGrpSpPr/>
        <p:nvPr/>
      </p:nvGrpSpPr>
      <p:grpSpPr>
        <a:xfrm>
          <a:off x="0" y="0"/>
          <a:ext cx="0" cy="0"/>
          <a:chOff x="0" y="0"/>
          <a:chExt cx="0" cy="0"/>
        </a:xfrm>
      </p:grpSpPr>
      <p:sp>
        <p:nvSpPr>
          <p:cNvPr id="136" name="Google Shape;136;p41"/>
          <p:cNvSpPr txBox="1"/>
          <p:nvPr>
            <p:ph type="title"/>
          </p:nvPr>
        </p:nvSpPr>
        <p:spPr>
          <a:xfrm>
            <a:off x="729450" y="1322450"/>
            <a:ext cx="7688475" cy="1518525"/>
          </a:xfrm>
          <a:prstGeom prst="rect">
            <a:avLst/>
          </a:prstGeom>
          <a:noFill/>
          <a:ln>
            <a:noFill/>
          </a:ln>
        </p:spPr>
        <p:txBody>
          <a:bodyPr anchorCtr="0" anchor="ctr" bIns="34275" lIns="68575" spcFirstLastPara="1" rIns="68575" wrap="square" tIns="34275">
            <a:norm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7" name="Google Shape;137;p41"/>
          <p:cNvSpPr txBox="1"/>
          <p:nvPr>
            <p:ph idx="12" type="sldNum"/>
          </p:nvPr>
        </p:nvSpPr>
        <p:spPr>
          <a:xfrm>
            <a:off x="8536302" y="4749851"/>
            <a:ext cx="548775" cy="3935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1pPr>
            <a:lvl2pPr indent="0" lvl="1"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2pPr>
            <a:lvl3pPr indent="0" lvl="2"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3pPr>
            <a:lvl4pPr indent="0" lvl="3"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4pPr>
            <a:lvl5pPr indent="0" lvl="4"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5pPr>
            <a:lvl6pPr indent="0" lvl="5"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6pPr>
            <a:lvl7pPr indent="0" lvl="6"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7pPr>
            <a:lvl8pPr indent="0" lvl="7"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8pPr>
            <a:lvl9pPr indent="0" lvl="8"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3.png"/><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theme" Target="../theme/theme1.xml"/><Relationship Id="rId16" Type="http://schemas.openxmlformats.org/officeDocument/2006/relationships/slideLayout" Target="../slideLayouts/slideLayout25.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image" Target="../media/image3.png"/><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theme" Target="../theme/theme4.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6" name="Shape 56"/>
        <p:cNvGrpSpPr/>
        <p:nvPr/>
      </p:nvGrpSpPr>
      <p:grpSpPr>
        <a:xfrm>
          <a:off x="0" y="0"/>
          <a:ext cx="0" cy="0"/>
          <a:chOff x="0" y="0"/>
          <a:chExt cx="0" cy="0"/>
        </a:xfrm>
      </p:grpSpPr>
      <p:pic>
        <p:nvPicPr>
          <p:cNvPr id="57" name="Google Shape;57;p14"/>
          <p:cNvPicPr preferRelativeResize="0"/>
          <p:nvPr/>
        </p:nvPicPr>
        <p:blipFill rotWithShape="1">
          <a:blip r:embed="rId2">
            <a:alphaModFix/>
          </a:blip>
          <a:srcRect b="0" l="0" r="0" t="0"/>
          <a:stretch/>
        </p:blipFill>
        <p:spPr>
          <a:xfrm>
            <a:off x="53122" y="44511"/>
            <a:ext cx="1147027" cy="486984"/>
          </a:xfrm>
          <a:prstGeom prst="rect">
            <a:avLst/>
          </a:prstGeom>
          <a:noFill/>
          <a:ln>
            <a:noFill/>
          </a:ln>
        </p:spPr>
      </p:pic>
      <p:pic>
        <p:nvPicPr>
          <p:cNvPr id="58" name="Google Shape;58;p14"/>
          <p:cNvPicPr preferRelativeResize="0"/>
          <p:nvPr/>
        </p:nvPicPr>
        <p:blipFill rotWithShape="1">
          <a:blip r:embed="rId3">
            <a:alphaModFix/>
          </a:blip>
          <a:srcRect b="0" l="0" r="0" t="0"/>
          <a:stretch/>
        </p:blipFill>
        <p:spPr>
          <a:xfrm>
            <a:off x="7695247" y="44511"/>
            <a:ext cx="1395630" cy="2555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7" name="Shape 97"/>
        <p:cNvGrpSpPr/>
        <p:nvPr/>
      </p:nvGrpSpPr>
      <p:grpSpPr>
        <a:xfrm>
          <a:off x="0" y="0"/>
          <a:ext cx="0" cy="0"/>
          <a:chOff x="0" y="0"/>
          <a:chExt cx="0" cy="0"/>
        </a:xfrm>
      </p:grpSpPr>
      <p:pic>
        <p:nvPicPr>
          <p:cNvPr id="98" name="Google Shape;98;p28"/>
          <p:cNvPicPr preferRelativeResize="0"/>
          <p:nvPr/>
        </p:nvPicPr>
        <p:blipFill rotWithShape="1">
          <a:blip r:embed="rId2">
            <a:alphaModFix/>
          </a:blip>
          <a:srcRect b="0" l="0" r="0" t="0"/>
          <a:stretch/>
        </p:blipFill>
        <p:spPr>
          <a:xfrm>
            <a:off x="53122" y="44511"/>
            <a:ext cx="1147027" cy="486984"/>
          </a:xfrm>
          <a:prstGeom prst="rect">
            <a:avLst/>
          </a:prstGeom>
          <a:noFill/>
          <a:ln>
            <a:noFill/>
          </a:ln>
        </p:spPr>
      </p:pic>
      <p:pic>
        <p:nvPicPr>
          <p:cNvPr id="99" name="Google Shape;99;p28"/>
          <p:cNvPicPr preferRelativeResize="0"/>
          <p:nvPr/>
        </p:nvPicPr>
        <p:blipFill rotWithShape="1">
          <a:blip r:embed="rId3">
            <a:alphaModFix/>
          </a:blip>
          <a:srcRect b="0" l="0" r="0" t="0"/>
          <a:stretch/>
        </p:blipFill>
        <p:spPr>
          <a:xfrm>
            <a:off x="7695247" y="44511"/>
            <a:ext cx="1395630" cy="2555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hyperlink" Target="https://roboflow.com" TargetMode="External"/><Relationship Id="rId4" Type="http://schemas.openxmlformats.org/officeDocument/2006/relationships/hyperlink" Target="https://roboflow.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6.jpg"/><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27.jp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20.jpg"/><Relationship Id="rId5" Type="http://schemas.openxmlformats.org/officeDocument/2006/relationships/image" Target="../media/image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2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4.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image" Target="../media/image2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42"/>
          <p:cNvPicPr preferRelativeResize="0"/>
          <p:nvPr/>
        </p:nvPicPr>
        <p:blipFill rotWithShape="1">
          <a:blip r:embed="rId3">
            <a:alphaModFix/>
          </a:blip>
          <a:srcRect b="0" l="0" r="0" t="0"/>
          <a:stretch/>
        </p:blipFill>
        <p:spPr>
          <a:xfrm>
            <a:off x="1981275" y="-25"/>
            <a:ext cx="4936900" cy="2886025"/>
          </a:xfrm>
          <a:prstGeom prst="rect">
            <a:avLst/>
          </a:prstGeom>
          <a:noFill/>
          <a:ln>
            <a:noFill/>
          </a:ln>
        </p:spPr>
      </p:pic>
      <p:sp>
        <p:nvSpPr>
          <p:cNvPr id="143" name="Google Shape;143;p42"/>
          <p:cNvSpPr txBox="1"/>
          <p:nvPr/>
        </p:nvSpPr>
        <p:spPr>
          <a:xfrm>
            <a:off x="268439" y="2920406"/>
            <a:ext cx="86070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2700" u="none" cap="none" strike="noStrike">
                <a:solidFill>
                  <a:srgbClr val="0000FF"/>
                </a:solidFill>
                <a:latin typeface="Times New Roman"/>
                <a:ea typeface="Times New Roman"/>
                <a:cs typeface="Times New Roman"/>
                <a:sym typeface="Times New Roman"/>
              </a:rPr>
              <a:t>INTERDISCIPLINARY PROJECT </a:t>
            </a:r>
            <a:r>
              <a:rPr b="1" lang="en" sz="2700">
                <a:solidFill>
                  <a:srgbClr val="0000FF"/>
                </a:solidFill>
                <a:latin typeface="Times New Roman"/>
                <a:ea typeface="Times New Roman"/>
                <a:cs typeface="Times New Roman"/>
                <a:sym typeface="Times New Roman"/>
              </a:rPr>
              <a:t>(XX367P)</a:t>
            </a:r>
            <a:endParaRPr sz="1100"/>
          </a:p>
        </p:txBody>
      </p:sp>
      <p:sp>
        <p:nvSpPr>
          <p:cNvPr id="144" name="Google Shape;144;p42"/>
          <p:cNvSpPr txBox="1"/>
          <p:nvPr/>
        </p:nvSpPr>
        <p:spPr>
          <a:xfrm>
            <a:off x="268451" y="3439592"/>
            <a:ext cx="86070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2100" u="none" cap="none" strike="noStrike">
                <a:solidFill>
                  <a:srgbClr val="0C0C0C"/>
                </a:solidFill>
                <a:latin typeface="Times New Roman"/>
                <a:ea typeface="Times New Roman"/>
                <a:cs typeface="Times New Roman"/>
                <a:sym typeface="Times New Roman"/>
              </a:rPr>
              <a:t>Topic : </a:t>
            </a:r>
            <a:r>
              <a:rPr b="1" lang="en" sz="2100">
                <a:solidFill>
                  <a:srgbClr val="0C0C0C"/>
                </a:solidFill>
                <a:latin typeface="Times New Roman"/>
                <a:ea typeface="Times New Roman"/>
                <a:cs typeface="Times New Roman"/>
                <a:sym typeface="Times New Roman"/>
              </a:rPr>
              <a:t>Real Time Cashew Kernel Classification Using Deep Learning </a:t>
            </a:r>
            <a:endParaRPr b="1" i="0" sz="2100" u="none" cap="none" strike="noStrike">
              <a:solidFill>
                <a:srgbClr val="0C0C0C"/>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51"/>
          <p:cNvSpPr txBox="1"/>
          <p:nvPr>
            <p:ph type="title"/>
          </p:nvPr>
        </p:nvSpPr>
        <p:spPr>
          <a:xfrm>
            <a:off x="2724000" y="454025"/>
            <a:ext cx="3696000" cy="572700"/>
          </a:xfrm>
          <a:prstGeom prst="rect">
            <a:avLst/>
          </a:prstGeom>
          <a:noFill/>
          <a:ln>
            <a:noFill/>
          </a:ln>
        </p:spPr>
        <p:txBody>
          <a:bodyPr anchorCtr="0" anchor="t" bIns="68575" lIns="68575" spcFirstLastPara="1" rIns="68575" wrap="square" tIns="68575">
            <a:noAutofit/>
          </a:bodyPr>
          <a:lstStyle/>
          <a:p>
            <a:pPr indent="0" lvl="0" marL="0" rtl="0" algn="ctr">
              <a:lnSpc>
                <a:spcPct val="100000"/>
              </a:lnSpc>
              <a:spcBef>
                <a:spcPts val="0"/>
              </a:spcBef>
              <a:spcAft>
                <a:spcPts val="0"/>
              </a:spcAft>
              <a:buSzPts val="2100"/>
              <a:buNone/>
            </a:pPr>
            <a:r>
              <a:rPr b="1" lang="en" sz="2400">
                <a:solidFill>
                  <a:schemeClr val="dk1"/>
                </a:solidFill>
                <a:latin typeface="Times New Roman"/>
                <a:ea typeface="Times New Roman"/>
                <a:cs typeface="Times New Roman"/>
                <a:sym typeface="Times New Roman"/>
              </a:rPr>
              <a:t>MOTIVATION</a:t>
            </a:r>
            <a:endParaRPr b="1" sz="2400">
              <a:solidFill>
                <a:schemeClr val="dk1"/>
              </a:solidFill>
              <a:latin typeface="Times New Roman"/>
              <a:ea typeface="Times New Roman"/>
              <a:cs typeface="Times New Roman"/>
              <a:sym typeface="Times New Roman"/>
            </a:endParaRPr>
          </a:p>
        </p:txBody>
      </p:sp>
      <p:sp>
        <p:nvSpPr>
          <p:cNvPr id="200" name="Google Shape;200;p51"/>
          <p:cNvSpPr txBox="1"/>
          <p:nvPr>
            <p:ph idx="1" type="body"/>
          </p:nvPr>
        </p:nvSpPr>
        <p:spPr>
          <a:xfrm>
            <a:off x="272850" y="1267875"/>
            <a:ext cx="8598300" cy="2972700"/>
          </a:xfrm>
          <a:prstGeom prst="rect">
            <a:avLst/>
          </a:prstGeom>
          <a:noFill/>
          <a:ln>
            <a:noFill/>
          </a:ln>
        </p:spPr>
        <p:txBody>
          <a:bodyPr anchorCtr="0" anchor="t" bIns="68575" lIns="68575" spcFirstLastPara="1" rIns="68575" wrap="square" tIns="68575">
            <a:normAutofit/>
          </a:bodyPr>
          <a:lstStyle/>
          <a:p>
            <a:pPr indent="0" lvl="0" marL="0" rtl="0" algn="just">
              <a:lnSpc>
                <a:spcPct val="115000"/>
              </a:lnSpc>
              <a:spcBef>
                <a:spcPts val="1200"/>
              </a:spcBef>
              <a:spcAft>
                <a:spcPts val="0"/>
              </a:spcAft>
              <a:buNone/>
            </a:pPr>
            <a:r>
              <a:rPr lang="en" sz="1500">
                <a:solidFill>
                  <a:schemeClr val="dk1"/>
                </a:solidFill>
                <a:latin typeface="Times New Roman"/>
                <a:ea typeface="Times New Roman"/>
                <a:cs typeface="Times New Roman"/>
                <a:sym typeface="Times New Roman"/>
              </a:rPr>
              <a:t>The motivation behind this project arises from the need to address key challenges in kernel classification and sorting within the cashew processing industry. </a:t>
            </a:r>
            <a:endParaRPr sz="1500">
              <a:solidFill>
                <a:schemeClr val="dk1"/>
              </a:solidFill>
              <a:latin typeface="Times New Roman"/>
              <a:ea typeface="Times New Roman"/>
              <a:cs typeface="Times New Roman"/>
              <a:sym typeface="Times New Roman"/>
            </a:endParaRPr>
          </a:p>
          <a:p>
            <a:pPr indent="-323850" lvl="0" marL="457200" rtl="0" algn="just">
              <a:lnSpc>
                <a:spcPct val="115000"/>
              </a:lnSpc>
              <a:spcBef>
                <a:spcPts val="12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Through an in-depth literature survey, it was observed that existing solutions often lack real-time performance, scalability, and seamless integration between detection and actuation. </a:t>
            </a:r>
            <a:endParaRPr sz="1500">
              <a:solidFill>
                <a:schemeClr val="dk1"/>
              </a:solidFill>
              <a:latin typeface="Times New Roman"/>
              <a:ea typeface="Times New Roman"/>
              <a:cs typeface="Times New Roman"/>
              <a:sym typeface="Times New Roman"/>
            </a:endParaRPr>
          </a:p>
          <a:p>
            <a:pPr indent="-323850" lvl="0" marL="457200" rtl="0" algn="just">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To bridge this gap, we propose a comprehensive, real-time system that leverages YOLOv5s model for accurate </a:t>
            </a:r>
            <a:r>
              <a:rPr lang="en" sz="1500">
                <a:solidFill>
                  <a:schemeClr val="dk1"/>
                </a:solidFill>
                <a:latin typeface="Times New Roman"/>
                <a:ea typeface="Times New Roman"/>
                <a:cs typeface="Times New Roman"/>
                <a:sym typeface="Times New Roman"/>
              </a:rPr>
              <a:t>Kernel</a:t>
            </a:r>
            <a:r>
              <a:rPr lang="en" sz="1500">
                <a:solidFill>
                  <a:schemeClr val="dk1"/>
                </a:solidFill>
                <a:latin typeface="Times New Roman"/>
                <a:ea typeface="Times New Roman"/>
                <a:cs typeface="Times New Roman"/>
                <a:sym typeface="Times New Roman"/>
              </a:rPr>
              <a:t> grading, deployed on a Raspberry Pi for efficient edge inference. </a:t>
            </a:r>
            <a:endParaRPr sz="1500">
              <a:solidFill>
                <a:schemeClr val="dk1"/>
              </a:solidFill>
              <a:latin typeface="Times New Roman"/>
              <a:ea typeface="Times New Roman"/>
              <a:cs typeface="Times New Roman"/>
              <a:sym typeface="Times New Roman"/>
            </a:endParaRPr>
          </a:p>
          <a:p>
            <a:pPr indent="-323850" lvl="0" marL="457200" rtl="0" algn="just">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The classification results are communicated to an Arduino Uno, which controls stepper motors for precise physical segregation of kernels. This integrated approach combines deep learning, edge computing, and automated actuation offering a practical and scalable solution that moves beyond theoretical research toward real-world deployment.</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52"/>
          <p:cNvSpPr txBox="1"/>
          <p:nvPr>
            <p:ph type="title"/>
          </p:nvPr>
        </p:nvSpPr>
        <p:spPr>
          <a:xfrm>
            <a:off x="1545302" y="199372"/>
            <a:ext cx="6053400" cy="572700"/>
          </a:xfrm>
          <a:prstGeom prst="rect">
            <a:avLst/>
          </a:prstGeom>
          <a:noFill/>
          <a:ln>
            <a:noFill/>
          </a:ln>
        </p:spPr>
        <p:txBody>
          <a:bodyPr anchorCtr="0" anchor="t" bIns="68575" lIns="68575" spcFirstLastPara="1" rIns="68575" wrap="square" tIns="68575">
            <a:noAutofit/>
          </a:bodyPr>
          <a:lstStyle/>
          <a:p>
            <a:pPr indent="0" lvl="0" marL="0" rtl="0" algn="ctr">
              <a:lnSpc>
                <a:spcPct val="100000"/>
              </a:lnSpc>
              <a:spcBef>
                <a:spcPts val="0"/>
              </a:spcBef>
              <a:spcAft>
                <a:spcPts val="0"/>
              </a:spcAft>
              <a:buSzPts val="2100"/>
              <a:buNone/>
            </a:pPr>
            <a:r>
              <a:rPr b="1" lang="en" sz="2400">
                <a:solidFill>
                  <a:schemeClr val="dk1"/>
                </a:solidFill>
                <a:latin typeface="Times New Roman"/>
                <a:ea typeface="Times New Roman"/>
                <a:cs typeface="Times New Roman"/>
                <a:sym typeface="Times New Roman"/>
              </a:rPr>
              <a:t>PROBLEM STATEMENT &amp; OBJECTIVES</a:t>
            </a:r>
            <a:endParaRPr b="1" sz="2400">
              <a:solidFill>
                <a:schemeClr val="dk1"/>
              </a:solidFill>
              <a:latin typeface="Times New Roman"/>
              <a:ea typeface="Times New Roman"/>
              <a:cs typeface="Times New Roman"/>
              <a:sym typeface="Times New Roman"/>
            </a:endParaRPr>
          </a:p>
        </p:txBody>
      </p:sp>
      <p:sp>
        <p:nvSpPr>
          <p:cNvPr id="206" name="Google Shape;206;p52"/>
          <p:cNvSpPr txBox="1"/>
          <p:nvPr>
            <p:ph idx="1" type="body"/>
          </p:nvPr>
        </p:nvSpPr>
        <p:spPr>
          <a:xfrm>
            <a:off x="272850" y="909338"/>
            <a:ext cx="8598300" cy="3912300"/>
          </a:xfrm>
          <a:prstGeom prst="rect">
            <a:avLst/>
          </a:prstGeom>
          <a:noFill/>
          <a:ln>
            <a:noFill/>
          </a:ln>
        </p:spPr>
        <p:txBody>
          <a:bodyPr anchorCtr="0" anchor="t" bIns="68575" lIns="68575" spcFirstLastPara="1" rIns="68575" wrap="square" tIns="68575">
            <a:normAutofit/>
          </a:bodyPr>
          <a:lstStyle/>
          <a:p>
            <a:pPr indent="0" lvl="0" marL="0" rtl="0" algn="just">
              <a:lnSpc>
                <a:spcPct val="115000"/>
              </a:lnSpc>
              <a:spcBef>
                <a:spcPts val="900"/>
              </a:spcBef>
              <a:spcAft>
                <a:spcPts val="0"/>
              </a:spcAft>
              <a:buClr>
                <a:schemeClr val="dk1"/>
              </a:buClr>
              <a:buSzPts val="800"/>
              <a:buFont typeface="Arial"/>
              <a:buNone/>
            </a:pPr>
            <a:r>
              <a:rPr b="1" lang="en" sz="1500">
                <a:solidFill>
                  <a:schemeClr val="dk1"/>
                </a:solidFill>
                <a:latin typeface="Times New Roman"/>
                <a:ea typeface="Times New Roman"/>
                <a:cs typeface="Times New Roman"/>
                <a:sym typeface="Times New Roman"/>
              </a:rPr>
              <a:t>Problem Statement</a:t>
            </a:r>
            <a:r>
              <a:rPr lang="en" sz="1500">
                <a:solidFill>
                  <a:schemeClr val="dk1"/>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0" lvl="0" marL="0" rtl="0" algn="just">
              <a:lnSpc>
                <a:spcPct val="115000"/>
              </a:lnSpc>
              <a:spcBef>
                <a:spcPts val="900"/>
              </a:spcBef>
              <a:spcAft>
                <a:spcPts val="0"/>
              </a:spcAft>
              <a:buClr>
                <a:schemeClr val="dk1"/>
              </a:buClr>
              <a:buSzPts val="800"/>
              <a:buFont typeface="Arial"/>
              <a:buNone/>
            </a:pPr>
            <a:r>
              <a:rPr lang="en" sz="1500">
                <a:solidFill>
                  <a:schemeClr val="dk1"/>
                </a:solidFill>
                <a:latin typeface="Times New Roman"/>
                <a:ea typeface="Times New Roman"/>
                <a:cs typeface="Times New Roman"/>
                <a:sym typeface="Times New Roman"/>
              </a:rPr>
              <a:t>Despite advancements in automated cashew kernel grading using machine vision and deep learning, existing systems face challenges in real-time processing, hardware constraints, image quality, and dataset limitations. These issues hinder the development of efficient, accurate, and scalable grading solutions, impacting product quality, labor efficiency, and profitability in the cashew processing industry.</a:t>
            </a:r>
            <a:endParaRPr sz="1500">
              <a:solidFill>
                <a:schemeClr val="dk1"/>
              </a:solidFill>
              <a:latin typeface="Times New Roman"/>
              <a:ea typeface="Times New Roman"/>
              <a:cs typeface="Times New Roman"/>
              <a:sym typeface="Times New Roman"/>
            </a:endParaRPr>
          </a:p>
          <a:p>
            <a:pPr indent="0" lvl="0" marL="0" rtl="0" algn="just">
              <a:lnSpc>
                <a:spcPct val="115000"/>
              </a:lnSpc>
              <a:spcBef>
                <a:spcPts val="900"/>
              </a:spcBef>
              <a:spcAft>
                <a:spcPts val="0"/>
              </a:spcAft>
              <a:buClr>
                <a:schemeClr val="dk1"/>
              </a:buClr>
              <a:buSzPts val="800"/>
              <a:buFont typeface="Arial"/>
              <a:buNone/>
            </a:pPr>
            <a:r>
              <a:rPr b="1" lang="en" sz="1500">
                <a:solidFill>
                  <a:schemeClr val="dk1"/>
                </a:solidFill>
                <a:latin typeface="Times New Roman"/>
                <a:ea typeface="Times New Roman"/>
                <a:cs typeface="Times New Roman"/>
                <a:sym typeface="Times New Roman"/>
              </a:rPr>
              <a:t>Objectives:</a:t>
            </a:r>
            <a:endParaRPr b="1" sz="1500">
              <a:solidFill>
                <a:schemeClr val="dk1"/>
              </a:solidFill>
              <a:latin typeface="Times New Roman"/>
              <a:ea typeface="Times New Roman"/>
              <a:cs typeface="Times New Roman"/>
              <a:sym typeface="Times New Roman"/>
            </a:endParaRPr>
          </a:p>
          <a:p>
            <a:pPr indent="-260350" lvl="0" marL="342900" rtl="0" algn="just">
              <a:lnSpc>
                <a:spcPct val="115000"/>
              </a:lnSpc>
              <a:spcBef>
                <a:spcPts val="9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Develop an image processing system to capture raw cashew kernel images and perform data preprocessing.(Data Collection)</a:t>
            </a:r>
            <a:endParaRPr sz="1500">
              <a:solidFill>
                <a:schemeClr val="dk1"/>
              </a:solidFill>
              <a:latin typeface="Times New Roman"/>
              <a:ea typeface="Times New Roman"/>
              <a:cs typeface="Times New Roman"/>
              <a:sym typeface="Times New Roman"/>
            </a:endParaRPr>
          </a:p>
          <a:p>
            <a:pPr indent="-260350" lvl="0" marL="342900" rtl="0" algn="just">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Design and implement algorithms for feature extraction, data analysis, and classification of kernel variations.</a:t>
            </a:r>
            <a:endParaRPr sz="1500">
              <a:solidFill>
                <a:schemeClr val="dk1"/>
              </a:solidFill>
              <a:latin typeface="Times New Roman"/>
              <a:ea typeface="Times New Roman"/>
              <a:cs typeface="Times New Roman"/>
              <a:sym typeface="Times New Roman"/>
            </a:endParaRPr>
          </a:p>
          <a:p>
            <a:pPr indent="-260350" lvl="0" marL="342900" rtl="0" algn="just">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Apply Deep Learning techniques to accurately detect, classify, and grade defects in cashew kernels.</a:t>
            </a:r>
            <a:endParaRPr sz="1500">
              <a:solidFill>
                <a:schemeClr val="dk1"/>
              </a:solidFill>
              <a:latin typeface="Times New Roman"/>
              <a:ea typeface="Times New Roman"/>
              <a:cs typeface="Times New Roman"/>
              <a:sym typeface="Times New Roman"/>
            </a:endParaRPr>
          </a:p>
          <a:p>
            <a:pPr indent="-260350" lvl="0" marL="342900" rtl="0" algn="just">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Integrate reliable hardware and software components for efficient, real-time testing and grading.</a:t>
            </a:r>
            <a:endParaRPr sz="15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53"/>
          <p:cNvSpPr/>
          <p:nvPr/>
        </p:nvSpPr>
        <p:spPr>
          <a:xfrm>
            <a:off x="3134250" y="258775"/>
            <a:ext cx="28755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300">
                <a:solidFill>
                  <a:srgbClr val="0C0C0C"/>
                </a:solidFill>
                <a:latin typeface="Times New Roman"/>
                <a:ea typeface="Times New Roman"/>
                <a:cs typeface="Times New Roman"/>
                <a:sym typeface="Times New Roman"/>
              </a:rPr>
              <a:t>METHODOLOGY</a:t>
            </a:r>
            <a:endParaRPr sz="1000"/>
          </a:p>
        </p:txBody>
      </p:sp>
      <p:pic>
        <p:nvPicPr>
          <p:cNvPr id="212" name="Google Shape;212;p53"/>
          <p:cNvPicPr preferRelativeResize="0"/>
          <p:nvPr/>
        </p:nvPicPr>
        <p:blipFill>
          <a:blip r:embed="rId3">
            <a:alphaModFix/>
          </a:blip>
          <a:stretch>
            <a:fillRect/>
          </a:stretch>
        </p:blipFill>
        <p:spPr>
          <a:xfrm>
            <a:off x="2254500" y="697363"/>
            <a:ext cx="4635007" cy="3812025"/>
          </a:xfrm>
          <a:prstGeom prst="rect">
            <a:avLst/>
          </a:prstGeom>
          <a:noFill/>
          <a:ln>
            <a:noFill/>
          </a:ln>
        </p:spPr>
      </p:pic>
      <p:sp>
        <p:nvSpPr>
          <p:cNvPr id="213" name="Google Shape;213;p53"/>
          <p:cNvSpPr txBox="1"/>
          <p:nvPr/>
        </p:nvSpPr>
        <p:spPr>
          <a:xfrm>
            <a:off x="3397350" y="4509400"/>
            <a:ext cx="234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Fig 2. Proposed </a:t>
            </a:r>
            <a:r>
              <a:rPr lang="en">
                <a:latin typeface="Times New Roman"/>
                <a:ea typeface="Times New Roman"/>
                <a:cs typeface="Times New Roman"/>
                <a:sym typeface="Times New Roman"/>
              </a:rPr>
              <a:t>Methodology</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54"/>
          <p:cNvSpPr/>
          <p:nvPr/>
        </p:nvSpPr>
        <p:spPr>
          <a:xfrm>
            <a:off x="3012558" y="110032"/>
            <a:ext cx="2687274" cy="43858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400">
                <a:solidFill>
                  <a:srgbClr val="0C0C0C"/>
                </a:solidFill>
                <a:latin typeface="Times New Roman"/>
                <a:ea typeface="Times New Roman"/>
                <a:cs typeface="Times New Roman"/>
                <a:sym typeface="Times New Roman"/>
              </a:rPr>
              <a:t>METHODOLOGY</a:t>
            </a:r>
            <a:endParaRPr sz="1100"/>
          </a:p>
        </p:txBody>
      </p:sp>
      <p:sp>
        <p:nvSpPr>
          <p:cNvPr id="219" name="Google Shape;219;p54"/>
          <p:cNvSpPr/>
          <p:nvPr/>
        </p:nvSpPr>
        <p:spPr>
          <a:xfrm>
            <a:off x="453700" y="690476"/>
            <a:ext cx="8236500" cy="4218000"/>
          </a:xfrm>
          <a:prstGeom prst="rect">
            <a:avLst/>
          </a:prstGeom>
          <a:noFill/>
          <a:ln>
            <a:noFill/>
          </a:ln>
        </p:spPr>
        <p:txBody>
          <a:bodyPr anchorCtr="0" anchor="t" bIns="34275" lIns="68575" spcFirstLastPara="1" rIns="68575" wrap="square" tIns="34275">
            <a:noAutofit/>
          </a:bodyPr>
          <a:lstStyle/>
          <a:p>
            <a:pPr indent="-215900" lvl="0" marL="215900" marR="0" rtl="0" algn="just">
              <a:lnSpc>
                <a:spcPct val="130000"/>
              </a:lnSpc>
              <a:spcBef>
                <a:spcPts val="0"/>
              </a:spcBef>
              <a:spcAft>
                <a:spcPts val="0"/>
              </a:spcAft>
              <a:buClr>
                <a:schemeClr val="dk1"/>
              </a:buClr>
              <a:buSzPts val="1600"/>
              <a:buFont typeface="Times New Roman"/>
              <a:buChar char="•"/>
            </a:pPr>
            <a:r>
              <a:rPr b="1" i="0" lang="en" sz="1600" u="none" cap="none" strike="noStrike">
                <a:solidFill>
                  <a:schemeClr val="dk1"/>
                </a:solidFill>
                <a:latin typeface="Times New Roman"/>
                <a:ea typeface="Times New Roman"/>
                <a:cs typeface="Times New Roman"/>
                <a:sym typeface="Times New Roman"/>
              </a:rPr>
              <a:t>Image Acquisition</a:t>
            </a:r>
            <a:endParaRPr i="0" sz="1600" u="none" cap="none" strike="noStrike">
              <a:solidFill>
                <a:schemeClr val="dk1"/>
              </a:solidFill>
              <a:latin typeface="Times New Roman"/>
              <a:ea typeface="Times New Roman"/>
              <a:cs typeface="Times New Roman"/>
              <a:sym typeface="Times New Roman"/>
            </a:endParaRPr>
          </a:p>
          <a:p>
            <a:pPr indent="-254000" lvl="1" marL="596900" marR="0" rtl="0" algn="just">
              <a:lnSpc>
                <a:spcPct val="130000"/>
              </a:lnSpc>
              <a:spcBef>
                <a:spcPts val="0"/>
              </a:spcBef>
              <a:spcAft>
                <a:spcPts val="0"/>
              </a:spcAft>
              <a:buClr>
                <a:schemeClr val="dk1"/>
              </a:buClr>
              <a:buSzPts val="1600"/>
              <a:buFont typeface="Times New Roman"/>
              <a:buChar char="o"/>
            </a:pPr>
            <a:r>
              <a:rPr lang="en" sz="1600">
                <a:solidFill>
                  <a:schemeClr val="dk1"/>
                </a:solidFill>
                <a:latin typeface="Times New Roman"/>
                <a:ea typeface="Times New Roman"/>
                <a:cs typeface="Times New Roman"/>
                <a:sym typeface="Times New Roman"/>
              </a:rPr>
              <a:t>Collect high quality images of cashew kernels under varying lighting, orientations to ensure robustness.</a:t>
            </a:r>
            <a:endParaRPr sz="1600">
              <a:latin typeface="Times New Roman"/>
              <a:ea typeface="Times New Roman"/>
              <a:cs typeface="Times New Roman"/>
              <a:sym typeface="Times New Roman"/>
            </a:endParaRPr>
          </a:p>
          <a:p>
            <a:pPr indent="-254000" lvl="1" marL="596900" marR="0" rtl="0" algn="just">
              <a:lnSpc>
                <a:spcPct val="130000"/>
              </a:lnSpc>
              <a:spcBef>
                <a:spcPts val="0"/>
              </a:spcBef>
              <a:spcAft>
                <a:spcPts val="0"/>
              </a:spcAft>
              <a:buClr>
                <a:schemeClr val="dk1"/>
              </a:buClr>
              <a:buSzPts val="1600"/>
              <a:buFont typeface="Times New Roman"/>
              <a:buChar char="o"/>
            </a:pPr>
            <a:r>
              <a:rPr lang="en" sz="1600">
                <a:solidFill>
                  <a:schemeClr val="dk1"/>
                </a:solidFill>
                <a:latin typeface="Times New Roman"/>
                <a:ea typeface="Times New Roman"/>
                <a:cs typeface="Times New Roman"/>
                <a:sym typeface="Times New Roman"/>
              </a:rPr>
              <a:t>Ensure class diversity by capturing images across all expected kernel grades and types to support effective model generalization.</a:t>
            </a:r>
            <a:endParaRPr sz="1600">
              <a:latin typeface="Times New Roman"/>
              <a:ea typeface="Times New Roman"/>
              <a:cs typeface="Times New Roman"/>
              <a:sym typeface="Times New Roman"/>
            </a:endParaRPr>
          </a:p>
          <a:p>
            <a:pPr indent="-215900" lvl="0" marL="215900" marR="0" rtl="0" algn="just">
              <a:lnSpc>
                <a:spcPct val="130000"/>
              </a:lnSpc>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Labeling and Training</a:t>
            </a:r>
            <a:endParaRPr i="0" sz="1600" u="none" cap="none" strike="noStrike">
              <a:solidFill>
                <a:schemeClr val="dk1"/>
              </a:solidFill>
              <a:latin typeface="Times New Roman"/>
              <a:ea typeface="Times New Roman"/>
              <a:cs typeface="Times New Roman"/>
              <a:sym typeface="Times New Roman"/>
            </a:endParaRPr>
          </a:p>
          <a:p>
            <a:pPr indent="-254000" lvl="1" marL="596900" marR="0" rtl="0" algn="just">
              <a:lnSpc>
                <a:spcPct val="130000"/>
              </a:lnSpc>
              <a:spcBef>
                <a:spcPts val="0"/>
              </a:spcBef>
              <a:spcAft>
                <a:spcPts val="0"/>
              </a:spcAft>
              <a:buClr>
                <a:schemeClr val="dk1"/>
              </a:buClr>
              <a:buSzPts val="1600"/>
              <a:buFont typeface="Times New Roman"/>
              <a:buChar char="o"/>
            </a:pPr>
            <a:r>
              <a:rPr lang="en" sz="1600">
                <a:solidFill>
                  <a:schemeClr val="dk1"/>
                </a:solidFill>
                <a:latin typeface="Times New Roman"/>
                <a:ea typeface="Times New Roman"/>
                <a:cs typeface="Times New Roman"/>
                <a:sym typeface="Times New Roman"/>
              </a:rPr>
              <a:t>Manually annotate images with the </a:t>
            </a:r>
            <a:r>
              <a:rPr lang="en" sz="1600">
                <a:solidFill>
                  <a:schemeClr val="dk1"/>
                </a:solidFill>
                <a:latin typeface="Times New Roman"/>
                <a:ea typeface="Times New Roman"/>
                <a:cs typeface="Times New Roman"/>
                <a:sym typeface="Times New Roman"/>
              </a:rPr>
              <a:t>corresponding</a:t>
            </a:r>
            <a:r>
              <a:rPr lang="en" sz="1600">
                <a:solidFill>
                  <a:schemeClr val="dk1"/>
                </a:solidFill>
                <a:latin typeface="Times New Roman"/>
                <a:ea typeface="Times New Roman"/>
                <a:cs typeface="Times New Roman"/>
                <a:sym typeface="Times New Roman"/>
              </a:rPr>
              <a:t> kernel grades using labeling tools to create a reliable training dataset.</a:t>
            </a:r>
            <a:endParaRPr sz="1600">
              <a:latin typeface="Times New Roman"/>
              <a:ea typeface="Times New Roman"/>
              <a:cs typeface="Times New Roman"/>
              <a:sym typeface="Times New Roman"/>
            </a:endParaRPr>
          </a:p>
          <a:p>
            <a:pPr indent="-254000" lvl="1" marL="596900" marR="0" rtl="0" algn="just">
              <a:lnSpc>
                <a:spcPct val="130000"/>
              </a:lnSpc>
              <a:spcBef>
                <a:spcPts val="0"/>
              </a:spcBef>
              <a:spcAft>
                <a:spcPts val="0"/>
              </a:spcAft>
              <a:buClr>
                <a:schemeClr val="dk1"/>
              </a:buClr>
              <a:buSzPts val="1600"/>
              <a:buFont typeface="Times New Roman"/>
              <a:buChar char="o"/>
            </a:pPr>
            <a:r>
              <a:rPr lang="en" sz="1600">
                <a:solidFill>
                  <a:schemeClr val="dk1"/>
                </a:solidFill>
                <a:latin typeface="Times New Roman"/>
                <a:ea typeface="Times New Roman"/>
                <a:cs typeface="Times New Roman"/>
                <a:sym typeface="Times New Roman"/>
              </a:rPr>
              <a:t>Train a deep learning model (YOLOv5s) on this dataset to enable accurate detection and classification of kernels by grade.</a:t>
            </a:r>
            <a:endParaRPr sz="1600">
              <a:latin typeface="Times New Roman"/>
              <a:ea typeface="Times New Roman"/>
              <a:cs typeface="Times New Roman"/>
              <a:sym typeface="Times New Roman"/>
            </a:endParaRPr>
          </a:p>
          <a:p>
            <a:pPr indent="-215900" lvl="0" marL="215900" marR="0" rtl="0" algn="just">
              <a:lnSpc>
                <a:spcPct val="130000"/>
              </a:lnSpc>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Real Time Classification</a:t>
            </a:r>
            <a:endParaRPr i="0" sz="1600" u="none" cap="none" strike="noStrike">
              <a:solidFill>
                <a:schemeClr val="dk1"/>
              </a:solidFill>
              <a:latin typeface="Times New Roman"/>
              <a:ea typeface="Times New Roman"/>
              <a:cs typeface="Times New Roman"/>
              <a:sym typeface="Times New Roman"/>
            </a:endParaRPr>
          </a:p>
          <a:p>
            <a:pPr indent="-254000" lvl="1" marL="596900" marR="0" rtl="0" algn="just">
              <a:lnSpc>
                <a:spcPct val="130000"/>
              </a:lnSpc>
              <a:spcBef>
                <a:spcPts val="0"/>
              </a:spcBef>
              <a:spcAft>
                <a:spcPts val="0"/>
              </a:spcAft>
              <a:buClr>
                <a:schemeClr val="dk1"/>
              </a:buClr>
              <a:buSzPts val="1600"/>
              <a:buFont typeface="Times New Roman"/>
              <a:buChar char="o"/>
            </a:pPr>
            <a:r>
              <a:rPr lang="en" sz="1600">
                <a:solidFill>
                  <a:schemeClr val="dk1"/>
                </a:solidFill>
                <a:latin typeface="Times New Roman"/>
                <a:ea typeface="Times New Roman"/>
                <a:cs typeface="Times New Roman"/>
                <a:sym typeface="Times New Roman"/>
              </a:rPr>
              <a:t>Deploy the trained model on Raspberry pi to perform efficient, on-device </a:t>
            </a:r>
            <a:r>
              <a:rPr lang="en" sz="1600">
                <a:solidFill>
                  <a:schemeClr val="dk1"/>
                </a:solidFill>
                <a:latin typeface="Times New Roman"/>
                <a:ea typeface="Times New Roman"/>
                <a:cs typeface="Times New Roman"/>
                <a:sym typeface="Times New Roman"/>
              </a:rPr>
              <a:t>interference.</a:t>
            </a:r>
            <a:endParaRPr sz="1600">
              <a:latin typeface="Times New Roman"/>
              <a:ea typeface="Times New Roman"/>
              <a:cs typeface="Times New Roman"/>
              <a:sym typeface="Times New Roman"/>
            </a:endParaRPr>
          </a:p>
          <a:p>
            <a:pPr indent="-254000" lvl="1" marL="596900" marR="0" rtl="0" algn="just">
              <a:lnSpc>
                <a:spcPct val="130000"/>
              </a:lnSpc>
              <a:spcBef>
                <a:spcPts val="0"/>
              </a:spcBef>
              <a:spcAft>
                <a:spcPts val="0"/>
              </a:spcAft>
              <a:buClr>
                <a:schemeClr val="dk1"/>
              </a:buClr>
              <a:buSzPts val="1600"/>
              <a:buFont typeface="Times New Roman"/>
              <a:buChar char="o"/>
            </a:pPr>
            <a:r>
              <a:rPr lang="en" sz="1600">
                <a:solidFill>
                  <a:schemeClr val="dk1"/>
                </a:solidFill>
                <a:latin typeface="Times New Roman"/>
                <a:ea typeface="Times New Roman"/>
                <a:cs typeface="Times New Roman"/>
                <a:sym typeface="Times New Roman"/>
              </a:rPr>
              <a:t>Detect and classify kernels in real-time as they move through </a:t>
            </a:r>
            <a:r>
              <a:rPr lang="en" sz="1600">
                <a:solidFill>
                  <a:schemeClr val="dk1"/>
                </a:solidFill>
                <a:latin typeface="Times New Roman"/>
                <a:ea typeface="Times New Roman"/>
                <a:cs typeface="Times New Roman"/>
                <a:sym typeface="Times New Roman"/>
              </a:rPr>
              <a:t>the</a:t>
            </a:r>
            <a:r>
              <a:rPr lang="en" sz="1600">
                <a:solidFill>
                  <a:schemeClr val="dk1"/>
                </a:solidFill>
                <a:latin typeface="Times New Roman"/>
                <a:ea typeface="Times New Roman"/>
                <a:cs typeface="Times New Roman"/>
                <a:sym typeface="Times New Roman"/>
              </a:rPr>
              <a:t> processing line.</a:t>
            </a:r>
            <a:endParaRPr sz="1600">
              <a:latin typeface="Times New Roman"/>
              <a:ea typeface="Times New Roman"/>
              <a:cs typeface="Times New Roman"/>
              <a:sym typeface="Times New Roman"/>
            </a:endParaRPr>
          </a:p>
          <a:p>
            <a:pPr indent="0" lvl="0" marL="101600" marR="0" rtl="0" algn="just">
              <a:lnSpc>
                <a:spcPct val="115000"/>
              </a:lnSpc>
              <a:spcBef>
                <a:spcPts val="0"/>
              </a:spcBef>
              <a:spcAft>
                <a:spcPts val="0"/>
              </a:spcAft>
              <a:buClr>
                <a:schemeClr val="dk1"/>
              </a:buClr>
              <a:buSzPts val="1500"/>
              <a:buFont typeface="Arial"/>
              <a:buNone/>
            </a:pPr>
            <a:r>
              <a:t/>
            </a:r>
            <a:endParaRPr b="0" i="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55"/>
          <p:cNvSpPr/>
          <p:nvPr/>
        </p:nvSpPr>
        <p:spPr>
          <a:xfrm>
            <a:off x="3012558" y="110032"/>
            <a:ext cx="26874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400">
                <a:solidFill>
                  <a:srgbClr val="0C0C0C"/>
                </a:solidFill>
                <a:latin typeface="Times New Roman"/>
                <a:ea typeface="Times New Roman"/>
                <a:cs typeface="Times New Roman"/>
                <a:sym typeface="Times New Roman"/>
              </a:rPr>
              <a:t>METHODOLOGY</a:t>
            </a:r>
            <a:endParaRPr sz="1100"/>
          </a:p>
        </p:txBody>
      </p:sp>
      <p:sp>
        <p:nvSpPr>
          <p:cNvPr id="225" name="Google Shape;225;p55"/>
          <p:cNvSpPr/>
          <p:nvPr/>
        </p:nvSpPr>
        <p:spPr>
          <a:xfrm>
            <a:off x="453700" y="690476"/>
            <a:ext cx="8236500" cy="4218000"/>
          </a:xfrm>
          <a:prstGeom prst="rect">
            <a:avLst/>
          </a:prstGeom>
          <a:noFill/>
          <a:ln>
            <a:noFill/>
          </a:ln>
        </p:spPr>
        <p:txBody>
          <a:bodyPr anchorCtr="0" anchor="t" bIns="34275" lIns="68575" spcFirstLastPara="1" rIns="68575" wrap="square" tIns="34275">
            <a:noAutofit/>
          </a:bodyPr>
          <a:lstStyle/>
          <a:p>
            <a:pPr indent="-215900" lvl="0" marL="215900" marR="0" rtl="0" algn="just">
              <a:lnSpc>
                <a:spcPct val="130000"/>
              </a:lnSpc>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Hardware Integration</a:t>
            </a:r>
            <a:endParaRPr i="0" sz="1600" u="none" cap="none" strike="noStrike">
              <a:solidFill>
                <a:schemeClr val="dk1"/>
              </a:solidFill>
              <a:latin typeface="Times New Roman"/>
              <a:ea typeface="Times New Roman"/>
              <a:cs typeface="Times New Roman"/>
              <a:sym typeface="Times New Roman"/>
            </a:endParaRPr>
          </a:p>
          <a:p>
            <a:pPr indent="-254000" lvl="1" marL="596900" marR="0" rtl="0" algn="just">
              <a:lnSpc>
                <a:spcPct val="130000"/>
              </a:lnSpc>
              <a:spcBef>
                <a:spcPts val="0"/>
              </a:spcBef>
              <a:spcAft>
                <a:spcPts val="0"/>
              </a:spcAft>
              <a:buClr>
                <a:schemeClr val="dk1"/>
              </a:buClr>
              <a:buSzPts val="1600"/>
              <a:buFont typeface="Times New Roman"/>
              <a:buChar char="o"/>
            </a:pPr>
            <a:r>
              <a:rPr lang="en" sz="1600">
                <a:solidFill>
                  <a:schemeClr val="dk1"/>
                </a:solidFill>
                <a:latin typeface="Times New Roman"/>
                <a:ea typeface="Times New Roman"/>
                <a:cs typeface="Times New Roman"/>
                <a:sym typeface="Times New Roman"/>
              </a:rPr>
              <a:t>Connect Raspberry pi output to arduino uno, which acts as an interface between the classifier and actuators.</a:t>
            </a:r>
            <a:endParaRPr sz="1600">
              <a:latin typeface="Times New Roman"/>
              <a:ea typeface="Times New Roman"/>
              <a:cs typeface="Times New Roman"/>
              <a:sym typeface="Times New Roman"/>
            </a:endParaRPr>
          </a:p>
          <a:p>
            <a:pPr indent="-254000" lvl="1" marL="596900" marR="0" rtl="0" algn="just">
              <a:lnSpc>
                <a:spcPct val="130000"/>
              </a:lnSpc>
              <a:spcBef>
                <a:spcPts val="0"/>
              </a:spcBef>
              <a:spcAft>
                <a:spcPts val="0"/>
              </a:spcAft>
              <a:buClr>
                <a:schemeClr val="dk1"/>
              </a:buClr>
              <a:buSzPts val="1600"/>
              <a:buFont typeface="Times New Roman"/>
              <a:buChar char="o"/>
            </a:pPr>
            <a:r>
              <a:rPr lang="en" sz="1600">
                <a:solidFill>
                  <a:schemeClr val="dk1"/>
                </a:solidFill>
                <a:latin typeface="Times New Roman"/>
                <a:ea typeface="Times New Roman"/>
                <a:cs typeface="Times New Roman"/>
                <a:sym typeface="Times New Roman"/>
              </a:rPr>
              <a:t>Use sensors and motor drivers to synchronize detection signals with mechanical movements for accurate sorting.</a:t>
            </a:r>
            <a:endParaRPr sz="1600">
              <a:solidFill>
                <a:schemeClr val="dk1"/>
              </a:solidFill>
              <a:latin typeface="Times New Roman"/>
              <a:ea typeface="Times New Roman"/>
              <a:cs typeface="Times New Roman"/>
              <a:sym typeface="Times New Roman"/>
            </a:endParaRPr>
          </a:p>
          <a:p>
            <a:pPr indent="0" lvl="0" marL="0" marR="0" rtl="0" algn="just">
              <a:lnSpc>
                <a:spcPct val="13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215900" lvl="0" marL="215900" marR="0" rtl="0" algn="just">
              <a:lnSpc>
                <a:spcPct val="130000"/>
              </a:lnSpc>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Automated Sorting</a:t>
            </a:r>
            <a:endParaRPr i="0" sz="1600" u="none" cap="none" strike="noStrike">
              <a:solidFill>
                <a:schemeClr val="dk1"/>
              </a:solidFill>
              <a:latin typeface="Times New Roman"/>
              <a:ea typeface="Times New Roman"/>
              <a:cs typeface="Times New Roman"/>
              <a:sym typeface="Times New Roman"/>
            </a:endParaRPr>
          </a:p>
          <a:p>
            <a:pPr indent="-254000" lvl="1" marL="596900" marR="0" rtl="0" algn="just">
              <a:lnSpc>
                <a:spcPct val="130000"/>
              </a:lnSpc>
              <a:spcBef>
                <a:spcPts val="0"/>
              </a:spcBef>
              <a:spcAft>
                <a:spcPts val="0"/>
              </a:spcAft>
              <a:buClr>
                <a:schemeClr val="dk1"/>
              </a:buClr>
              <a:buSzPts val="1600"/>
              <a:buFont typeface="Times New Roman"/>
              <a:buChar char="o"/>
            </a:pPr>
            <a:r>
              <a:rPr lang="en" sz="1600">
                <a:solidFill>
                  <a:schemeClr val="dk1"/>
                </a:solidFill>
                <a:latin typeface="Times New Roman"/>
                <a:ea typeface="Times New Roman"/>
                <a:cs typeface="Times New Roman"/>
                <a:sym typeface="Times New Roman"/>
              </a:rPr>
              <a:t>Trigger stepper motors or actuators based on the classified grade to direct kernels into appropriate bins.</a:t>
            </a:r>
            <a:endParaRPr sz="1600">
              <a:latin typeface="Times New Roman"/>
              <a:ea typeface="Times New Roman"/>
              <a:cs typeface="Times New Roman"/>
              <a:sym typeface="Times New Roman"/>
            </a:endParaRPr>
          </a:p>
          <a:p>
            <a:pPr indent="-254000" lvl="1" marL="596900" marR="0" rtl="0" algn="just">
              <a:lnSpc>
                <a:spcPct val="130000"/>
              </a:lnSpc>
              <a:spcBef>
                <a:spcPts val="0"/>
              </a:spcBef>
              <a:spcAft>
                <a:spcPts val="0"/>
              </a:spcAft>
              <a:buClr>
                <a:schemeClr val="dk1"/>
              </a:buClr>
              <a:buSzPts val="1600"/>
              <a:buFont typeface="Times New Roman"/>
              <a:buChar char="o"/>
            </a:pPr>
            <a:r>
              <a:rPr lang="en" sz="1600">
                <a:solidFill>
                  <a:schemeClr val="dk1"/>
                </a:solidFill>
                <a:latin typeface="Times New Roman"/>
                <a:ea typeface="Times New Roman"/>
                <a:cs typeface="Times New Roman"/>
                <a:sym typeface="Times New Roman"/>
              </a:rPr>
              <a:t>Achieve fully automated grading, reducing human error and increasing speed and consistency in the sorting process.</a:t>
            </a:r>
            <a:endParaRPr sz="1600">
              <a:latin typeface="Times New Roman"/>
              <a:ea typeface="Times New Roman"/>
              <a:cs typeface="Times New Roman"/>
              <a:sym typeface="Times New Roman"/>
            </a:endParaRPr>
          </a:p>
          <a:p>
            <a:pPr indent="0" lvl="0" marL="101600" marR="0" rtl="0" algn="just">
              <a:lnSpc>
                <a:spcPct val="115000"/>
              </a:lnSpc>
              <a:spcBef>
                <a:spcPts val="0"/>
              </a:spcBef>
              <a:spcAft>
                <a:spcPts val="0"/>
              </a:spcAft>
              <a:buClr>
                <a:schemeClr val="dk1"/>
              </a:buClr>
              <a:buSzPts val="1500"/>
              <a:buFont typeface="Arial"/>
              <a:buNone/>
            </a:pPr>
            <a:r>
              <a:t/>
            </a:r>
            <a:endParaRPr b="0" i="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56"/>
          <p:cNvSpPr txBox="1"/>
          <p:nvPr>
            <p:ph idx="1" type="body"/>
          </p:nvPr>
        </p:nvSpPr>
        <p:spPr>
          <a:xfrm>
            <a:off x="173350" y="677425"/>
            <a:ext cx="8866500" cy="4339200"/>
          </a:xfrm>
          <a:prstGeom prst="rect">
            <a:avLst/>
          </a:prstGeom>
          <a:noFill/>
          <a:ln>
            <a:noFill/>
          </a:ln>
        </p:spPr>
        <p:txBody>
          <a:bodyPr anchorCtr="0" anchor="t" bIns="34275" lIns="68575" spcFirstLastPara="1" rIns="68575" wrap="square" tIns="34275">
            <a:noAutofit/>
          </a:bodyPr>
          <a:lstStyle/>
          <a:p>
            <a:pPr indent="-257175" lvl="0" marL="342900" rtl="0" algn="just">
              <a:lnSpc>
                <a:spcPct val="110000"/>
              </a:lnSpc>
              <a:spcBef>
                <a:spcPts val="0"/>
              </a:spcBef>
              <a:spcAft>
                <a:spcPts val="0"/>
              </a:spcAft>
              <a:buClr>
                <a:schemeClr val="dk1"/>
              </a:buClr>
              <a:buSzPts val="1450"/>
              <a:buFont typeface="Times"/>
              <a:buAutoNum type="arabicPeriod"/>
            </a:pPr>
            <a:r>
              <a:rPr b="1" lang="en" sz="1450">
                <a:solidFill>
                  <a:schemeClr val="dk1"/>
                </a:solidFill>
                <a:latin typeface="Times New Roman"/>
                <a:ea typeface="Times New Roman"/>
                <a:cs typeface="Times New Roman"/>
                <a:sym typeface="Times New Roman"/>
              </a:rPr>
              <a:t>Python : </a:t>
            </a:r>
            <a:r>
              <a:rPr lang="en" sz="1450">
                <a:solidFill>
                  <a:schemeClr val="dk1"/>
                </a:solidFill>
                <a:latin typeface="Times New Roman"/>
                <a:ea typeface="Times New Roman"/>
                <a:cs typeface="Times New Roman"/>
                <a:sym typeface="Times New Roman"/>
              </a:rPr>
              <a:t>Core Model Development And Image Processing  Task.</a:t>
            </a:r>
            <a:endParaRPr sz="1450">
              <a:solidFill>
                <a:schemeClr val="dk1"/>
              </a:solidFill>
              <a:latin typeface="Times New Roman"/>
              <a:ea typeface="Times New Roman"/>
              <a:cs typeface="Times New Roman"/>
              <a:sym typeface="Times New Roman"/>
            </a:endParaRPr>
          </a:p>
          <a:p>
            <a:pPr indent="-257175" lvl="0" marL="342900" rtl="0" algn="just">
              <a:lnSpc>
                <a:spcPct val="110000"/>
              </a:lnSpc>
              <a:spcBef>
                <a:spcPts val="0"/>
              </a:spcBef>
              <a:spcAft>
                <a:spcPts val="0"/>
              </a:spcAft>
              <a:buClr>
                <a:schemeClr val="dk1"/>
              </a:buClr>
              <a:buSzPts val="1450"/>
              <a:buFont typeface="Times"/>
              <a:buAutoNum type="arabicPeriod"/>
            </a:pPr>
            <a:r>
              <a:rPr b="1" lang="en" sz="1450">
                <a:solidFill>
                  <a:schemeClr val="dk1"/>
                </a:solidFill>
                <a:latin typeface="Times New Roman"/>
                <a:ea typeface="Times New Roman"/>
                <a:cs typeface="Times New Roman"/>
                <a:sym typeface="Times New Roman"/>
              </a:rPr>
              <a:t>OpenCV : </a:t>
            </a:r>
            <a:r>
              <a:rPr lang="en" sz="1450">
                <a:solidFill>
                  <a:schemeClr val="dk1"/>
                </a:solidFill>
                <a:latin typeface="Times New Roman"/>
                <a:ea typeface="Times New Roman"/>
                <a:cs typeface="Times New Roman"/>
                <a:sym typeface="Times New Roman"/>
              </a:rPr>
              <a:t>For image preprocessing, enhancement, and feature extraction(grades is size,Bounding box dimensions Aspect ratio (width vs height), sharp).</a:t>
            </a:r>
            <a:endParaRPr sz="1450">
              <a:solidFill>
                <a:schemeClr val="dk1"/>
              </a:solidFill>
              <a:latin typeface="Times New Roman"/>
              <a:ea typeface="Times New Roman"/>
              <a:cs typeface="Times New Roman"/>
              <a:sym typeface="Times New Roman"/>
            </a:endParaRPr>
          </a:p>
          <a:p>
            <a:pPr indent="-257175" lvl="0" marL="342900" rtl="0" algn="just">
              <a:lnSpc>
                <a:spcPct val="110000"/>
              </a:lnSpc>
              <a:spcBef>
                <a:spcPts val="0"/>
              </a:spcBef>
              <a:spcAft>
                <a:spcPts val="0"/>
              </a:spcAft>
              <a:buClr>
                <a:schemeClr val="dk1"/>
              </a:buClr>
              <a:buSzPts val="1450"/>
              <a:buFont typeface="Times New Roman"/>
              <a:buAutoNum type="arabicPeriod"/>
            </a:pPr>
            <a:r>
              <a:rPr b="1" lang="en" sz="1450">
                <a:solidFill>
                  <a:schemeClr val="dk1"/>
                </a:solidFill>
                <a:latin typeface="Times New Roman"/>
                <a:ea typeface="Times New Roman"/>
                <a:cs typeface="Times New Roman"/>
                <a:sym typeface="Times New Roman"/>
              </a:rPr>
              <a:t>Albumentations: </a:t>
            </a:r>
            <a:r>
              <a:rPr lang="en" sz="1450">
                <a:solidFill>
                  <a:schemeClr val="dk1"/>
                </a:solidFill>
                <a:latin typeface="Times New Roman"/>
                <a:ea typeface="Times New Roman"/>
                <a:cs typeface="Times New Roman"/>
                <a:sym typeface="Times New Roman"/>
              </a:rPr>
              <a:t>A fast and flexible Python library used to apply image augmentations like rotation, flipping, brightness changes, and noise to improve model robustness.</a:t>
            </a:r>
            <a:endParaRPr sz="1450">
              <a:solidFill>
                <a:schemeClr val="dk1"/>
              </a:solidFill>
              <a:latin typeface="Times New Roman"/>
              <a:ea typeface="Times New Roman"/>
              <a:cs typeface="Times New Roman"/>
              <a:sym typeface="Times New Roman"/>
            </a:endParaRPr>
          </a:p>
          <a:p>
            <a:pPr indent="-257175" lvl="0" marL="342900" rtl="0" algn="just">
              <a:lnSpc>
                <a:spcPct val="110000"/>
              </a:lnSpc>
              <a:spcBef>
                <a:spcPts val="0"/>
              </a:spcBef>
              <a:spcAft>
                <a:spcPts val="0"/>
              </a:spcAft>
              <a:buClr>
                <a:schemeClr val="dk1"/>
              </a:buClr>
              <a:buSzPts val="1450"/>
              <a:buFont typeface="Times New Roman"/>
              <a:buAutoNum type="arabicPeriod"/>
            </a:pPr>
            <a:r>
              <a:rPr b="1" lang="en" sz="1450">
                <a:solidFill>
                  <a:schemeClr val="dk1"/>
                </a:solidFill>
                <a:latin typeface="Times New Roman"/>
                <a:ea typeface="Times New Roman"/>
                <a:cs typeface="Times New Roman"/>
                <a:sym typeface="Times New Roman"/>
              </a:rPr>
              <a:t>Annotation Tool Used</a:t>
            </a:r>
            <a:endParaRPr b="1" sz="1450">
              <a:solidFill>
                <a:schemeClr val="dk1"/>
              </a:solidFill>
              <a:latin typeface="Times New Roman"/>
              <a:ea typeface="Times New Roman"/>
              <a:cs typeface="Times New Roman"/>
              <a:sym typeface="Times New Roman"/>
            </a:endParaRPr>
          </a:p>
          <a:p>
            <a:pPr indent="-257175" lvl="1" marL="685800" rtl="0" algn="just">
              <a:lnSpc>
                <a:spcPct val="110000"/>
              </a:lnSpc>
              <a:spcBef>
                <a:spcPts val="0"/>
              </a:spcBef>
              <a:spcAft>
                <a:spcPts val="0"/>
              </a:spcAft>
              <a:buClr>
                <a:schemeClr val="dk1"/>
              </a:buClr>
              <a:buSzPts val="1450"/>
              <a:buFont typeface="Times New Roman"/>
              <a:buAutoNum type="alphaLcPeriod"/>
            </a:pPr>
            <a:r>
              <a:rPr lang="en" sz="1450">
                <a:solidFill>
                  <a:schemeClr val="dk1"/>
                </a:solidFill>
                <a:latin typeface="Times New Roman"/>
                <a:ea typeface="Times New Roman"/>
                <a:cs typeface="Times New Roman"/>
                <a:sym typeface="Times New Roman"/>
              </a:rPr>
              <a:t>Platform:</a:t>
            </a:r>
            <a:r>
              <a:rPr lang="en" sz="145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 </a:t>
            </a:r>
            <a:r>
              <a:rPr lang="en" sz="1450" u="sng">
                <a:solidFill>
                  <a:schemeClr val="accent5"/>
                </a:solidFill>
                <a:latin typeface="Times New Roman"/>
                <a:ea typeface="Times New Roman"/>
                <a:cs typeface="Times New Roman"/>
                <a:sym typeface="Times New Roman"/>
                <a:hlinkClick r:id="rId4">
                  <a:extLst>
                    <a:ext uri="{A12FA001-AC4F-418D-AE19-62706E023703}">
                      <ahyp:hlinkClr val="tx"/>
                    </a:ext>
                  </a:extLst>
                </a:hlinkClick>
              </a:rPr>
              <a:t>Roboflo</a:t>
            </a:r>
            <a:r>
              <a:rPr lang="en" sz="1450" u="sng">
                <a:solidFill>
                  <a:schemeClr val="accent5"/>
                </a:solidFill>
                <a:latin typeface="Times New Roman"/>
                <a:ea typeface="Times New Roman"/>
                <a:cs typeface="Times New Roman"/>
                <a:sym typeface="Times New Roman"/>
              </a:rPr>
              <a:t>w</a:t>
            </a:r>
            <a:endParaRPr sz="1450" u="sng">
              <a:solidFill>
                <a:schemeClr val="accent5"/>
              </a:solidFill>
              <a:latin typeface="Times New Roman"/>
              <a:ea typeface="Times New Roman"/>
              <a:cs typeface="Times New Roman"/>
              <a:sym typeface="Times New Roman"/>
            </a:endParaRPr>
          </a:p>
          <a:p>
            <a:pPr indent="-257175" lvl="1" marL="685800" rtl="0" algn="just">
              <a:lnSpc>
                <a:spcPct val="110000"/>
              </a:lnSpc>
              <a:spcBef>
                <a:spcPts val="0"/>
              </a:spcBef>
              <a:spcAft>
                <a:spcPts val="0"/>
              </a:spcAft>
              <a:buClr>
                <a:schemeClr val="dk1"/>
              </a:buClr>
              <a:buSzPts val="1450"/>
              <a:buFont typeface="Times New Roman"/>
              <a:buAutoNum type="alphaLcPeriod"/>
            </a:pPr>
            <a:r>
              <a:rPr lang="en" sz="1450">
                <a:solidFill>
                  <a:schemeClr val="dk1"/>
                </a:solidFill>
                <a:latin typeface="Times New Roman"/>
                <a:ea typeface="Times New Roman"/>
                <a:cs typeface="Times New Roman"/>
                <a:sym typeface="Times New Roman"/>
              </a:rPr>
              <a:t>Annotation Type: Bounding Boxes</a:t>
            </a:r>
            <a:endParaRPr sz="1450">
              <a:solidFill>
                <a:schemeClr val="dk1"/>
              </a:solidFill>
              <a:latin typeface="Times New Roman"/>
              <a:ea typeface="Times New Roman"/>
              <a:cs typeface="Times New Roman"/>
              <a:sym typeface="Times New Roman"/>
            </a:endParaRPr>
          </a:p>
          <a:p>
            <a:pPr indent="-257175" lvl="1" marL="685800" rtl="0" algn="just">
              <a:lnSpc>
                <a:spcPct val="110000"/>
              </a:lnSpc>
              <a:spcBef>
                <a:spcPts val="0"/>
              </a:spcBef>
              <a:spcAft>
                <a:spcPts val="0"/>
              </a:spcAft>
              <a:buClr>
                <a:schemeClr val="dk1"/>
              </a:buClr>
              <a:buSzPts val="1450"/>
              <a:buFont typeface="Times New Roman"/>
              <a:buAutoNum type="alphaLcPeriod"/>
            </a:pPr>
            <a:r>
              <a:rPr lang="en" sz="1450">
                <a:solidFill>
                  <a:schemeClr val="dk1"/>
                </a:solidFill>
                <a:latin typeface="Times New Roman"/>
                <a:ea typeface="Times New Roman"/>
                <a:cs typeface="Times New Roman"/>
                <a:sym typeface="Times New Roman"/>
              </a:rPr>
              <a:t>Export Format: YOLO v5 (</a:t>
            </a:r>
            <a:r>
              <a:rPr lang="en" sz="1450">
                <a:solidFill>
                  <a:srgbClr val="188038"/>
                </a:solidFill>
                <a:latin typeface="Times New Roman"/>
                <a:ea typeface="Times New Roman"/>
                <a:cs typeface="Times New Roman"/>
                <a:sym typeface="Times New Roman"/>
              </a:rPr>
              <a:t>.txt</a:t>
            </a:r>
            <a:r>
              <a:rPr lang="en" sz="1450">
                <a:solidFill>
                  <a:schemeClr val="dk1"/>
                </a:solidFill>
                <a:latin typeface="Times New Roman"/>
                <a:ea typeface="Times New Roman"/>
                <a:cs typeface="Times New Roman"/>
                <a:sym typeface="Times New Roman"/>
              </a:rPr>
              <a:t>) format</a:t>
            </a:r>
            <a:endParaRPr sz="1450">
              <a:solidFill>
                <a:schemeClr val="dk1"/>
              </a:solidFill>
              <a:latin typeface="Times New Roman"/>
              <a:ea typeface="Times New Roman"/>
              <a:cs typeface="Times New Roman"/>
              <a:sym typeface="Times New Roman"/>
            </a:endParaRPr>
          </a:p>
          <a:p>
            <a:pPr indent="-257175" lvl="1" marL="685800" rtl="0" algn="just">
              <a:lnSpc>
                <a:spcPct val="110000"/>
              </a:lnSpc>
              <a:spcBef>
                <a:spcPts val="0"/>
              </a:spcBef>
              <a:spcAft>
                <a:spcPts val="0"/>
              </a:spcAft>
              <a:buClr>
                <a:schemeClr val="dk1"/>
              </a:buClr>
              <a:buSzPts val="1450"/>
              <a:buFont typeface="Times New Roman"/>
              <a:buAutoNum type="alphaLcPeriod"/>
            </a:pPr>
            <a:r>
              <a:rPr lang="en" sz="1450">
                <a:solidFill>
                  <a:schemeClr val="dk1"/>
                </a:solidFill>
                <a:latin typeface="Times New Roman"/>
                <a:ea typeface="Times New Roman"/>
                <a:cs typeface="Times New Roman"/>
                <a:sym typeface="Times New Roman"/>
              </a:rPr>
              <a:t>Annotation Method: Manual drawing with class labels.</a:t>
            </a:r>
            <a:endParaRPr sz="1450">
              <a:solidFill>
                <a:schemeClr val="dk1"/>
              </a:solidFill>
              <a:latin typeface="Times New Roman"/>
              <a:ea typeface="Times New Roman"/>
              <a:cs typeface="Times New Roman"/>
              <a:sym typeface="Times New Roman"/>
            </a:endParaRPr>
          </a:p>
          <a:p>
            <a:pPr indent="-257175" lvl="0" marL="342900" rtl="0" algn="just">
              <a:lnSpc>
                <a:spcPct val="110000"/>
              </a:lnSpc>
              <a:spcBef>
                <a:spcPts val="0"/>
              </a:spcBef>
              <a:spcAft>
                <a:spcPts val="0"/>
              </a:spcAft>
              <a:buClr>
                <a:schemeClr val="dk1"/>
              </a:buClr>
              <a:buSzPts val="1450"/>
              <a:buFont typeface="Times New Roman"/>
              <a:buAutoNum type="arabicPeriod"/>
            </a:pPr>
            <a:r>
              <a:rPr b="1" lang="en" sz="1450">
                <a:solidFill>
                  <a:schemeClr val="dk1"/>
                </a:solidFill>
                <a:latin typeface="Times New Roman"/>
                <a:ea typeface="Times New Roman"/>
                <a:cs typeface="Times New Roman"/>
                <a:sym typeface="Times New Roman"/>
              </a:rPr>
              <a:t>Raspberry Pi 4 : </a:t>
            </a:r>
            <a:r>
              <a:rPr lang="en" sz="1450">
                <a:solidFill>
                  <a:schemeClr val="dk1"/>
                </a:solidFill>
                <a:latin typeface="Times New Roman"/>
                <a:ea typeface="Times New Roman"/>
                <a:cs typeface="Times New Roman"/>
                <a:sym typeface="Times New Roman"/>
              </a:rPr>
              <a:t>Compact single board computer used to run the model.  </a:t>
            </a:r>
            <a:endParaRPr b="1" sz="1450">
              <a:solidFill>
                <a:schemeClr val="dk1"/>
              </a:solidFill>
              <a:latin typeface="Times New Roman"/>
              <a:ea typeface="Times New Roman"/>
              <a:cs typeface="Times New Roman"/>
              <a:sym typeface="Times New Roman"/>
            </a:endParaRPr>
          </a:p>
          <a:p>
            <a:pPr indent="-257175" lvl="0" marL="342900" rtl="0" algn="just">
              <a:lnSpc>
                <a:spcPct val="110000"/>
              </a:lnSpc>
              <a:spcBef>
                <a:spcPts val="0"/>
              </a:spcBef>
              <a:spcAft>
                <a:spcPts val="0"/>
              </a:spcAft>
              <a:buClr>
                <a:schemeClr val="dk1"/>
              </a:buClr>
              <a:buSzPts val="1450"/>
              <a:buFont typeface="Times New Roman"/>
              <a:buAutoNum type="arabicPeriod"/>
            </a:pPr>
            <a:r>
              <a:rPr b="1" lang="en" sz="1450">
                <a:solidFill>
                  <a:schemeClr val="dk1"/>
                </a:solidFill>
                <a:latin typeface="Times New Roman"/>
                <a:ea typeface="Times New Roman"/>
                <a:cs typeface="Times New Roman"/>
                <a:sym typeface="Times New Roman"/>
              </a:rPr>
              <a:t>Web Cam(Microsoft lifecam): </a:t>
            </a:r>
            <a:r>
              <a:rPr lang="en" sz="1450">
                <a:solidFill>
                  <a:schemeClr val="dk1"/>
                </a:solidFill>
                <a:latin typeface="Times New Roman"/>
                <a:ea typeface="Times New Roman"/>
                <a:cs typeface="Times New Roman"/>
                <a:sym typeface="Times New Roman"/>
              </a:rPr>
              <a:t>Used for Data Acquisition and also for capturing real time video for cashew grading.</a:t>
            </a:r>
            <a:endParaRPr b="1" sz="1450">
              <a:solidFill>
                <a:schemeClr val="dk1"/>
              </a:solidFill>
              <a:latin typeface="Times New Roman"/>
              <a:ea typeface="Times New Roman"/>
              <a:cs typeface="Times New Roman"/>
              <a:sym typeface="Times New Roman"/>
            </a:endParaRPr>
          </a:p>
          <a:p>
            <a:pPr indent="-257175" lvl="0" marL="342900" rtl="0" algn="just">
              <a:lnSpc>
                <a:spcPct val="110000"/>
              </a:lnSpc>
              <a:spcBef>
                <a:spcPts val="0"/>
              </a:spcBef>
              <a:spcAft>
                <a:spcPts val="0"/>
              </a:spcAft>
              <a:buClr>
                <a:schemeClr val="dk1"/>
              </a:buClr>
              <a:buSzPts val="1450"/>
              <a:buFont typeface="Times New Roman"/>
              <a:buAutoNum type="arabicPeriod"/>
            </a:pPr>
            <a:r>
              <a:rPr b="1" lang="en" sz="1450">
                <a:solidFill>
                  <a:schemeClr val="dk1"/>
                </a:solidFill>
                <a:latin typeface="Times New Roman"/>
                <a:ea typeface="Times New Roman"/>
                <a:cs typeface="Times New Roman"/>
                <a:sym typeface="Times New Roman"/>
              </a:rPr>
              <a:t>Arduino Uno: </a:t>
            </a:r>
            <a:r>
              <a:rPr lang="en" sz="1450">
                <a:solidFill>
                  <a:schemeClr val="dk1"/>
                </a:solidFill>
                <a:latin typeface="Times New Roman"/>
                <a:ea typeface="Times New Roman"/>
                <a:cs typeface="Times New Roman"/>
                <a:sym typeface="Times New Roman"/>
              </a:rPr>
              <a:t>Bridge between the model and hardware. Used to drive the motors for both conveyor belt and the actuators.</a:t>
            </a:r>
            <a:endParaRPr sz="1450">
              <a:solidFill>
                <a:schemeClr val="dk1"/>
              </a:solidFill>
              <a:latin typeface="Times New Roman"/>
              <a:ea typeface="Times New Roman"/>
              <a:cs typeface="Times New Roman"/>
              <a:sym typeface="Times New Roman"/>
            </a:endParaRPr>
          </a:p>
          <a:p>
            <a:pPr indent="-257175" lvl="0" marL="342900" rtl="0" algn="just">
              <a:lnSpc>
                <a:spcPct val="110000"/>
              </a:lnSpc>
              <a:spcBef>
                <a:spcPts val="0"/>
              </a:spcBef>
              <a:spcAft>
                <a:spcPts val="0"/>
              </a:spcAft>
              <a:buClr>
                <a:schemeClr val="dk1"/>
              </a:buClr>
              <a:buSzPts val="1450"/>
              <a:buFont typeface="Times New Roman"/>
              <a:buAutoNum type="arabicPeriod"/>
            </a:pPr>
            <a:r>
              <a:rPr b="1" lang="en" sz="1450">
                <a:solidFill>
                  <a:schemeClr val="dk1"/>
                </a:solidFill>
                <a:latin typeface="Times New Roman"/>
                <a:ea typeface="Times New Roman"/>
                <a:cs typeface="Times New Roman"/>
                <a:sym typeface="Times New Roman"/>
              </a:rPr>
              <a:t>Stepper Motors and Motor Drivers(L298N): </a:t>
            </a:r>
            <a:r>
              <a:rPr lang="en" sz="1450">
                <a:solidFill>
                  <a:schemeClr val="dk1"/>
                </a:solidFill>
                <a:latin typeface="Times New Roman"/>
                <a:ea typeface="Times New Roman"/>
                <a:cs typeface="Times New Roman"/>
                <a:sym typeface="Times New Roman"/>
              </a:rPr>
              <a:t>Used to precisely control the movement of sorting mechanisms based on classification output from the model.</a:t>
            </a:r>
            <a:endParaRPr sz="14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p:txBody>
      </p:sp>
      <p:sp>
        <p:nvSpPr>
          <p:cNvPr id="231" name="Google Shape;231;p56"/>
          <p:cNvSpPr txBox="1"/>
          <p:nvPr>
            <p:ph type="title"/>
          </p:nvPr>
        </p:nvSpPr>
        <p:spPr>
          <a:xfrm>
            <a:off x="2729650" y="120600"/>
            <a:ext cx="3753900" cy="3726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b="1" lang="en" sz="2400">
                <a:solidFill>
                  <a:schemeClr val="dk1"/>
                </a:solidFill>
                <a:latin typeface="Times New Roman"/>
                <a:ea typeface="Times New Roman"/>
                <a:cs typeface="Times New Roman"/>
                <a:sym typeface="Times New Roman"/>
              </a:rPr>
              <a:t>TOOLS &amp; TECHNIQUES</a:t>
            </a:r>
            <a:r>
              <a:rPr b="1" lang="en" sz="2400">
                <a:solidFill>
                  <a:srgbClr val="0000FF"/>
                </a:solidFill>
                <a:latin typeface="Roboto"/>
                <a:ea typeface="Roboto"/>
                <a:cs typeface="Roboto"/>
                <a:sym typeface="Roboto"/>
              </a:rPr>
              <a:t> </a:t>
            </a:r>
            <a:endParaRPr b="1" sz="2400">
              <a:solidFill>
                <a:srgbClr val="0000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57"/>
          <p:cNvSpPr txBox="1"/>
          <p:nvPr>
            <p:ph type="title"/>
          </p:nvPr>
        </p:nvSpPr>
        <p:spPr>
          <a:xfrm>
            <a:off x="1756725" y="132000"/>
            <a:ext cx="5825400" cy="3726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b="1" lang="en" sz="2400">
                <a:solidFill>
                  <a:schemeClr val="dk1"/>
                </a:solidFill>
                <a:latin typeface="Times New Roman"/>
                <a:ea typeface="Times New Roman"/>
                <a:cs typeface="Times New Roman"/>
                <a:sym typeface="Times New Roman"/>
              </a:rPr>
              <a:t>TOOLS &amp; TECHNIQUES</a:t>
            </a:r>
            <a:r>
              <a:rPr b="1" lang="en" sz="2400">
                <a:solidFill>
                  <a:srgbClr val="0000FF"/>
                </a:solidFill>
                <a:latin typeface="Roboto"/>
                <a:ea typeface="Roboto"/>
                <a:cs typeface="Roboto"/>
                <a:sym typeface="Roboto"/>
              </a:rPr>
              <a:t> </a:t>
            </a:r>
            <a:endParaRPr b="1" sz="2400">
              <a:solidFill>
                <a:srgbClr val="0000FF"/>
              </a:solidFill>
              <a:latin typeface="Roboto"/>
              <a:ea typeface="Roboto"/>
              <a:cs typeface="Roboto"/>
              <a:sym typeface="Roboto"/>
            </a:endParaRPr>
          </a:p>
        </p:txBody>
      </p:sp>
      <p:pic>
        <p:nvPicPr>
          <p:cNvPr id="237" name="Google Shape;237;p57"/>
          <p:cNvPicPr preferRelativeResize="0"/>
          <p:nvPr/>
        </p:nvPicPr>
        <p:blipFill>
          <a:blip r:embed="rId3">
            <a:alphaModFix/>
          </a:blip>
          <a:stretch>
            <a:fillRect/>
          </a:stretch>
        </p:blipFill>
        <p:spPr>
          <a:xfrm>
            <a:off x="771775" y="621238"/>
            <a:ext cx="7600450" cy="4015075"/>
          </a:xfrm>
          <a:prstGeom prst="rect">
            <a:avLst/>
          </a:prstGeom>
          <a:noFill/>
          <a:ln>
            <a:noFill/>
          </a:ln>
        </p:spPr>
      </p:pic>
      <p:sp>
        <p:nvSpPr>
          <p:cNvPr id="238" name="Google Shape;238;p57"/>
          <p:cNvSpPr txBox="1"/>
          <p:nvPr/>
        </p:nvSpPr>
        <p:spPr>
          <a:xfrm>
            <a:off x="3436275" y="4545075"/>
            <a:ext cx="2466300" cy="37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Fig 3.  YOLO v5s Architecture</a:t>
            </a:r>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58"/>
          <p:cNvSpPr txBox="1"/>
          <p:nvPr>
            <p:ph idx="1" type="body"/>
          </p:nvPr>
        </p:nvSpPr>
        <p:spPr>
          <a:xfrm>
            <a:off x="212325" y="678075"/>
            <a:ext cx="8809500" cy="897300"/>
          </a:xfrm>
          <a:prstGeom prst="rect">
            <a:avLst/>
          </a:prstGeom>
          <a:noFill/>
          <a:ln>
            <a:noFill/>
          </a:ln>
        </p:spPr>
        <p:txBody>
          <a:bodyPr anchorCtr="0" anchor="t" bIns="34275" lIns="68575" spcFirstLastPara="1" rIns="68575" wrap="square" tIns="34275">
            <a:noAutofit/>
          </a:bodyPr>
          <a:lstStyle/>
          <a:p>
            <a:pPr indent="0" lvl="0" marL="0" rtl="0" algn="just">
              <a:lnSpc>
                <a:spcPct val="100000"/>
              </a:lnSpc>
              <a:spcBef>
                <a:spcPts val="0"/>
              </a:spcBef>
              <a:spcAft>
                <a:spcPts val="0"/>
              </a:spcAft>
              <a:buSzPts val="800"/>
              <a:buFont typeface="Arial"/>
              <a:buNone/>
            </a:pPr>
            <a:r>
              <a:rPr b="1" lang="en" sz="1700">
                <a:latin typeface="Times New Roman"/>
                <a:ea typeface="Times New Roman"/>
                <a:cs typeface="Times New Roman"/>
                <a:sym typeface="Times New Roman"/>
              </a:rPr>
              <a:t>Dataset Development</a:t>
            </a:r>
            <a:endParaRPr b="1" sz="1700">
              <a:latin typeface="Times New Roman"/>
              <a:ea typeface="Times New Roman"/>
              <a:cs typeface="Times New Roman"/>
              <a:sym typeface="Times New Roman"/>
            </a:endParaRPr>
          </a:p>
          <a:p>
            <a:pPr indent="0" lvl="0" marL="0" rtl="0" algn="just">
              <a:lnSpc>
                <a:spcPct val="100000"/>
              </a:lnSpc>
              <a:spcBef>
                <a:spcPts val="0"/>
              </a:spcBef>
              <a:spcAft>
                <a:spcPts val="0"/>
              </a:spcAft>
              <a:buSzPts val="800"/>
              <a:buFont typeface="Arial"/>
              <a:buNone/>
            </a:pPr>
            <a:r>
              <a:rPr lang="en" sz="1500">
                <a:latin typeface="Times New Roman"/>
                <a:ea typeface="Times New Roman"/>
                <a:cs typeface="Times New Roman"/>
                <a:sym typeface="Times New Roman"/>
              </a:rPr>
              <a:t>Captured a substantial number of cashew kernel images using Microsoft Lifecam in varied lighting and orientations.</a:t>
            </a:r>
            <a:endParaRPr sz="1500">
              <a:latin typeface="Times New Roman"/>
              <a:ea typeface="Times New Roman"/>
              <a:cs typeface="Times New Roman"/>
              <a:sym typeface="Times New Roman"/>
            </a:endParaRPr>
          </a:p>
        </p:txBody>
      </p:sp>
      <p:sp>
        <p:nvSpPr>
          <p:cNvPr id="244" name="Google Shape;244;p58"/>
          <p:cNvSpPr txBox="1"/>
          <p:nvPr>
            <p:ph type="title"/>
          </p:nvPr>
        </p:nvSpPr>
        <p:spPr>
          <a:xfrm>
            <a:off x="1719300" y="258675"/>
            <a:ext cx="5705400" cy="4194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SzPts val="1100"/>
              <a:buNone/>
            </a:pPr>
            <a:r>
              <a:rPr b="1" lang="en" sz="2400">
                <a:solidFill>
                  <a:schemeClr val="dk1"/>
                </a:solidFill>
                <a:latin typeface="Times New Roman"/>
                <a:ea typeface="Times New Roman"/>
                <a:cs typeface="Times New Roman"/>
                <a:sym typeface="Times New Roman"/>
              </a:rPr>
              <a:t>IMAGE/DATASET </a:t>
            </a:r>
            <a:r>
              <a:rPr b="1" lang="en" sz="2400">
                <a:solidFill>
                  <a:schemeClr val="dk1"/>
                </a:solidFill>
                <a:latin typeface="Times New Roman"/>
                <a:ea typeface="Times New Roman"/>
                <a:cs typeface="Times New Roman"/>
                <a:sym typeface="Times New Roman"/>
              </a:rPr>
              <a:t>ACQUISITION</a:t>
            </a:r>
            <a:r>
              <a:rPr b="1" lang="en" sz="2400">
                <a:solidFill>
                  <a:schemeClr val="dk1"/>
                </a:solidFill>
                <a:latin typeface="Times New Roman"/>
                <a:ea typeface="Times New Roman"/>
                <a:cs typeface="Times New Roman"/>
                <a:sym typeface="Times New Roman"/>
              </a:rPr>
              <a:t> </a:t>
            </a:r>
            <a:endParaRPr b="1" sz="2400">
              <a:solidFill>
                <a:schemeClr val="dk1"/>
              </a:solidFill>
              <a:latin typeface="Times New Roman"/>
              <a:ea typeface="Times New Roman"/>
              <a:cs typeface="Times New Roman"/>
              <a:sym typeface="Times New Roman"/>
            </a:endParaRPr>
          </a:p>
        </p:txBody>
      </p:sp>
      <p:pic>
        <p:nvPicPr>
          <p:cNvPr id="245" name="Google Shape;245;p58"/>
          <p:cNvPicPr preferRelativeResize="0"/>
          <p:nvPr/>
        </p:nvPicPr>
        <p:blipFill rotWithShape="1">
          <a:blip r:embed="rId3">
            <a:alphaModFix/>
          </a:blip>
          <a:srcRect b="0" l="0" r="0" t="0"/>
          <a:stretch/>
        </p:blipFill>
        <p:spPr>
          <a:xfrm>
            <a:off x="615994" y="1614200"/>
            <a:ext cx="3478312" cy="3210038"/>
          </a:xfrm>
          <a:prstGeom prst="rect">
            <a:avLst/>
          </a:prstGeom>
          <a:noFill/>
          <a:ln cap="flat" cmpd="sng" w="38100">
            <a:solidFill>
              <a:schemeClr val="dk2"/>
            </a:solidFill>
            <a:prstDash val="solid"/>
            <a:round/>
            <a:headEnd len="sm" w="sm" type="none"/>
            <a:tailEnd len="sm" w="sm" type="none"/>
          </a:ln>
        </p:spPr>
      </p:pic>
      <p:graphicFrame>
        <p:nvGraphicFramePr>
          <p:cNvPr id="246" name="Google Shape;246;p58"/>
          <p:cNvGraphicFramePr/>
          <p:nvPr/>
        </p:nvGraphicFramePr>
        <p:xfrm>
          <a:off x="4803169" y="2198625"/>
          <a:ext cx="3000000" cy="3000000"/>
        </p:xfrm>
        <a:graphic>
          <a:graphicData uri="http://schemas.openxmlformats.org/drawingml/2006/table">
            <a:tbl>
              <a:tblPr>
                <a:noFill/>
                <a:tableStyleId>{A72D219B-042B-44E5-BE4D-5665CF93EC09}</a:tableStyleId>
              </a:tblPr>
              <a:tblGrid>
                <a:gridCol w="848275"/>
                <a:gridCol w="1113025"/>
                <a:gridCol w="1238375"/>
              </a:tblGrid>
              <a:tr h="313100">
                <a:tc gridSpan="3">
                  <a:txBody>
                    <a:bodyPr/>
                    <a:lstStyle/>
                    <a:p>
                      <a:pPr indent="0" lvl="0" marL="0" marR="0" rtl="0" algn="ctr">
                        <a:lnSpc>
                          <a:spcPct val="100000"/>
                        </a:lnSpc>
                        <a:spcBef>
                          <a:spcPts val="0"/>
                        </a:spcBef>
                        <a:spcAft>
                          <a:spcPts val="0"/>
                        </a:spcAft>
                        <a:buNone/>
                      </a:pPr>
                      <a:r>
                        <a:rPr lang="en" sz="1600">
                          <a:latin typeface="Times"/>
                          <a:ea typeface="Times"/>
                          <a:cs typeface="Times"/>
                          <a:sym typeface="Times"/>
                        </a:rPr>
                        <a:t>Images Captured</a:t>
                      </a:r>
                      <a:endParaRPr sz="1600" u="none" cap="none" strike="noStrike">
                        <a:latin typeface="Times"/>
                        <a:ea typeface="Times"/>
                        <a:cs typeface="Times"/>
                        <a:sym typeface="Times"/>
                      </a:endParaRPr>
                    </a:p>
                  </a:txBody>
                  <a:tcPr marT="68575" marB="68575" marR="68575" marL="68575"/>
                </a:tc>
                <a:tc hMerge="1"/>
                <a:tc hMerge="1"/>
              </a:tr>
              <a:tr h="313100">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latin typeface="Times"/>
                          <a:ea typeface="Times"/>
                          <a:cs typeface="Times"/>
                          <a:sym typeface="Times"/>
                        </a:rPr>
                        <a:t>GRADES</a:t>
                      </a:r>
                      <a:endParaRPr b="1" sz="1100" u="none" cap="none" strike="noStrike">
                        <a:latin typeface="Times"/>
                        <a:ea typeface="Times"/>
                        <a:cs typeface="Times"/>
                        <a:sym typeface="Times"/>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latin typeface="Times"/>
                          <a:ea typeface="Times"/>
                          <a:cs typeface="Times"/>
                          <a:sym typeface="Times"/>
                        </a:rPr>
                        <a:t>NO. OF IMAGES</a:t>
                      </a:r>
                      <a:endParaRPr b="1" sz="1100" u="none" cap="none" strike="noStrike">
                        <a:latin typeface="Times"/>
                        <a:ea typeface="Times"/>
                        <a:cs typeface="Times"/>
                        <a:sym typeface="Times"/>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latin typeface="Times"/>
                          <a:ea typeface="Times"/>
                          <a:cs typeface="Times"/>
                          <a:sym typeface="Times"/>
                        </a:rPr>
                        <a:t>RESOLUTION </a:t>
                      </a:r>
                      <a:endParaRPr b="1" sz="1100" u="none" cap="none" strike="noStrike">
                        <a:latin typeface="Times"/>
                        <a:ea typeface="Times"/>
                        <a:cs typeface="Times"/>
                        <a:sym typeface="Times"/>
                      </a:endParaRPr>
                    </a:p>
                  </a:txBody>
                  <a:tcPr marT="68575" marB="68575" marR="68575" marL="68575"/>
                </a:tc>
              </a:tr>
              <a:tr h="31310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a:ea typeface="Times"/>
                          <a:cs typeface="Times"/>
                          <a:sym typeface="Times"/>
                        </a:rPr>
                        <a:t>W180</a:t>
                      </a:r>
                      <a:endParaRPr sz="1100" u="none" cap="none" strike="noStrike">
                        <a:latin typeface="Times"/>
                        <a:ea typeface="Times"/>
                        <a:cs typeface="Times"/>
                        <a:sym typeface="Times"/>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rPr lang="en" sz="1100">
                          <a:latin typeface="Times"/>
                          <a:ea typeface="Times"/>
                          <a:cs typeface="Times"/>
                          <a:sym typeface="Times"/>
                        </a:rPr>
                        <a:t>474</a:t>
                      </a:r>
                      <a:endParaRPr sz="1100" u="none" cap="none" strike="noStrike">
                        <a:latin typeface="Times"/>
                        <a:ea typeface="Times"/>
                        <a:cs typeface="Times"/>
                        <a:sym typeface="Times"/>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a:ea typeface="Times"/>
                          <a:cs typeface="Times"/>
                          <a:sym typeface="Times"/>
                        </a:rPr>
                        <a:t>1280X800 </a:t>
                      </a:r>
                      <a:endParaRPr sz="1100" u="none" cap="none" strike="noStrike">
                        <a:latin typeface="Times"/>
                        <a:ea typeface="Times"/>
                        <a:cs typeface="Times"/>
                        <a:sym typeface="Times"/>
                      </a:endParaRPr>
                    </a:p>
                  </a:txBody>
                  <a:tcPr marT="68575" marB="68575" marR="68575" marL="68575"/>
                </a:tc>
              </a:tr>
              <a:tr h="31310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a:ea typeface="Times"/>
                          <a:cs typeface="Times"/>
                          <a:sym typeface="Times"/>
                        </a:rPr>
                        <a:t>W500</a:t>
                      </a:r>
                      <a:endParaRPr sz="1100" u="none" cap="none" strike="noStrike">
                        <a:latin typeface="Times"/>
                        <a:ea typeface="Times"/>
                        <a:cs typeface="Times"/>
                        <a:sym typeface="Times"/>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rPr lang="en" sz="1100">
                          <a:latin typeface="Times"/>
                          <a:ea typeface="Times"/>
                          <a:cs typeface="Times"/>
                          <a:sym typeface="Times"/>
                        </a:rPr>
                        <a:t>473</a:t>
                      </a:r>
                      <a:endParaRPr sz="1100" u="none" cap="none" strike="noStrike">
                        <a:latin typeface="Times"/>
                        <a:ea typeface="Times"/>
                        <a:cs typeface="Times"/>
                        <a:sym typeface="Times"/>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latin typeface="Times"/>
                          <a:ea typeface="Times"/>
                          <a:cs typeface="Times"/>
                          <a:sym typeface="Times"/>
                        </a:rPr>
                        <a:t>1280X800 </a:t>
                      </a:r>
                      <a:endParaRPr sz="1100" u="none" cap="none" strike="noStrike">
                        <a:latin typeface="Times"/>
                        <a:ea typeface="Times"/>
                        <a:cs typeface="Times"/>
                        <a:sym typeface="Times"/>
                      </a:endParaRPr>
                    </a:p>
                  </a:txBody>
                  <a:tcPr marT="68575" marB="68575" marR="68575" marL="68575"/>
                </a:tc>
              </a:tr>
            </a:tbl>
          </a:graphicData>
        </a:graphic>
      </p:graphicFrame>
      <p:sp>
        <p:nvSpPr>
          <p:cNvPr id="247" name="Google Shape;247;p58"/>
          <p:cNvSpPr txBox="1"/>
          <p:nvPr/>
        </p:nvSpPr>
        <p:spPr>
          <a:xfrm>
            <a:off x="1141950" y="4785425"/>
            <a:ext cx="2426400" cy="26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Fig 4. Image Capturing Setup</a:t>
            </a:r>
            <a:endParaRPr sz="12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59"/>
          <p:cNvSpPr txBox="1"/>
          <p:nvPr>
            <p:ph idx="1" type="body"/>
          </p:nvPr>
        </p:nvSpPr>
        <p:spPr>
          <a:xfrm>
            <a:off x="124031" y="625969"/>
            <a:ext cx="8761500" cy="4202700"/>
          </a:xfrm>
          <a:prstGeom prst="rect">
            <a:avLst/>
          </a:prstGeom>
          <a:noFill/>
          <a:ln>
            <a:noFill/>
          </a:ln>
        </p:spPr>
        <p:txBody>
          <a:bodyPr anchorCtr="0" anchor="t" bIns="34275" lIns="68575" spcFirstLastPara="1" rIns="68575" wrap="square" tIns="34275">
            <a:noAutofit/>
          </a:bodyPr>
          <a:lstStyle/>
          <a:p>
            <a:pPr indent="0" lvl="0" marL="0" rtl="0" algn="just">
              <a:lnSpc>
                <a:spcPct val="100000"/>
              </a:lnSpc>
              <a:spcBef>
                <a:spcPts val="0"/>
              </a:spcBef>
              <a:spcAft>
                <a:spcPts val="0"/>
              </a:spcAft>
              <a:buClr>
                <a:schemeClr val="dk1"/>
              </a:buClr>
              <a:buSzPts val="800"/>
              <a:buFont typeface="Arial"/>
              <a:buNone/>
            </a:pPr>
            <a:r>
              <a:rPr b="1" lang="en" sz="1600">
                <a:latin typeface="Times New Roman"/>
                <a:ea typeface="Times New Roman"/>
                <a:cs typeface="Times New Roman"/>
                <a:sym typeface="Times New Roman"/>
              </a:rPr>
              <a:t>2.  Image Preprocessing:</a:t>
            </a:r>
            <a:endParaRPr b="1" sz="1600">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800"/>
              <a:buFont typeface="Arial"/>
              <a:buNone/>
            </a:pPr>
            <a:r>
              <a:rPr lang="en" sz="1600">
                <a:latin typeface="Times New Roman"/>
                <a:ea typeface="Times New Roman"/>
                <a:cs typeface="Times New Roman"/>
                <a:sym typeface="Times New Roman"/>
              </a:rPr>
              <a:t>Initial preprocessing steps such as:</a:t>
            </a:r>
            <a:endParaRPr sz="1600">
              <a:latin typeface="Times New Roman"/>
              <a:ea typeface="Times New Roman"/>
              <a:cs typeface="Times New Roman"/>
              <a:sym typeface="Times New Roman"/>
            </a:endParaRPr>
          </a:p>
          <a:p>
            <a:pPr indent="-266700" lvl="0" marL="342900" rtl="0" algn="just">
              <a:lnSpc>
                <a:spcPct val="10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resizing ( resized to 640x640) </a:t>
            </a:r>
            <a:endParaRPr sz="1600">
              <a:latin typeface="Times New Roman"/>
              <a:ea typeface="Times New Roman"/>
              <a:cs typeface="Times New Roman"/>
              <a:sym typeface="Times New Roman"/>
            </a:endParaRPr>
          </a:p>
          <a:p>
            <a:pPr indent="-266700" lvl="0" marL="342900" rtl="0" algn="just">
              <a:lnSpc>
                <a:spcPct val="10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noise reduction</a:t>
            </a:r>
            <a:endParaRPr sz="1600">
              <a:latin typeface="Times New Roman"/>
              <a:ea typeface="Times New Roman"/>
              <a:cs typeface="Times New Roman"/>
              <a:sym typeface="Times New Roman"/>
            </a:endParaRPr>
          </a:p>
          <a:p>
            <a:pPr indent="-266700" lvl="0" marL="342900" rtl="0" algn="just">
              <a:lnSpc>
                <a:spcPct val="10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image enhancement </a:t>
            </a:r>
            <a:endParaRPr sz="1600">
              <a:latin typeface="Times New Roman"/>
              <a:ea typeface="Times New Roman"/>
              <a:cs typeface="Times New Roman"/>
              <a:sym typeface="Times New Roman"/>
            </a:endParaRPr>
          </a:p>
          <a:p>
            <a:pPr indent="-266700" lvl="0" marL="342900" rtl="0" algn="just">
              <a:lnSpc>
                <a:spcPct val="10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Data Augmentation </a:t>
            </a:r>
            <a:endParaRPr sz="1600">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800"/>
              <a:buFont typeface="Arial"/>
              <a:buNone/>
            </a:pPr>
            <a:r>
              <a:rPr lang="en" sz="1600">
                <a:latin typeface="Times New Roman"/>
                <a:ea typeface="Times New Roman"/>
                <a:cs typeface="Times New Roman"/>
                <a:sym typeface="Times New Roman"/>
              </a:rPr>
              <a:t>have been implemented to improve the quality of input data for Model Training .</a:t>
            </a:r>
            <a:endParaRPr sz="1600">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800"/>
              <a:buFont typeface="Arial"/>
              <a:buNone/>
            </a:pPr>
            <a:r>
              <a:t/>
            </a:r>
            <a:endParaRPr sz="1600">
              <a:latin typeface="Times New Roman"/>
              <a:ea typeface="Times New Roman"/>
              <a:cs typeface="Times New Roman"/>
              <a:sym typeface="Times New Roman"/>
            </a:endParaRPr>
          </a:p>
          <a:p>
            <a:pPr indent="0" lvl="0" marL="0" rtl="0" algn="just">
              <a:lnSpc>
                <a:spcPct val="100000"/>
              </a:lnSpc>
              <a:spcBef>
                <a:spcPts val="0"/>
              </a:spcBef>
              <a:spcAft>
                <a:spcPts val="0"/>
              </a:spcAft>
              <a:buSzPts val="800"/>
              <a:buFont typeface="Arial"/>
              <a:buNone/>
            </a:pPr>
            <a:r>
              <a:t/>
            </a:r>
            <a:endParaRPr sz="1600">
              <a:latin typeface="Times New Roman"/>
              <a:ea typeface="Times New Roman"/>
              <a:cs typeface="Times New Roman"/>
              <a:sym typeface="Times New Roman"/>
            </a:endParaRPr>
          </a:p>
        </p:txBody>
      </p:sp>
      <p:pic>
        <p:nvPicPr>
          <p:cNvPr id="253" name="Google Shape;253;p59"/>
          <p:cNvPicPr preferRelativeResize="0"/>
          <p:nvPr/>
        </p:nvPicPr>
        <p:blipFill rotWithShape="1">
          <a:blip r:embed="rId3">
            <a:alphaModFix/>
          </a:blip>
          <a:srcRect b="0" l="0" r="0" t="0"/>
          <a:stretch/>
        </p:blipFill>
        <p:spPr>
          <a:xfrm>
            <a:off x="2243713" y="2483488"/>
            <a:ext cx="4751813" cy="2171344"/>
          </a:xfrm>
          <a:prstGeom prst="rect">
            <a:avLst/>
          </a:prstGeom>
          <a:noFill/>
          <a:ln>
            <a:noFill/>
          </a:ln>
        </p:spPr>
      </p:pic>
      <p:sp>
        <p:nvSpPr>
          <p:cNvPr id="254" name="Google Shape;254;p59"/>
          <p:cNvSpPr txBox="1"/>
          <p:nvPr>
            <p:ph type="title"/>
          </p:nvPr>
        </p:nvSpPr>
        <p:spPr>
          <a:xfrm>
            <a:off x="2412450" y="206575"/>
            <a:ext cx="4319100" cy="4194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SzPts val="1100"/>
              <a:buNone/>
            </a:pPr>
            <a:r>
              <a:rPr b="1" lang="en" sz="2400">
                <a:solidFill>
                  <a:schemeClr val="dk1"/>
                </a:solidFill>
                <a:latin typeface="Times New Roman"/>
                <a:ea typeface="Times New Roman"/>
                <a:cs typeface="Times New Roman"/>
                <a:sym typeface="Times New Roman"/>
              </a:rPr>
              <a:t>DATA PREPROCESSING</a:t>
            </a:r>
            <a:endParaRPr b="1" sz="2400">
              <a:solidFill>
                <a:schemeClr val="dk1"/>
              </a:solidFill>
              <a:latin typeface="Times New Roman"/>
              <a:ea typeface="Times New Roman"/>
              <a:cs typeface="Times New Roman"/>
              <a:sym typeface="Times New Roman"/>
            </a:endParaRPr>
          </a:p>
        </p:txBody>
      </p:sp>
      <p:sp>
        <p:nvSpPr>
          <p:cNvPr id="255" name="Google Shape;255;p59"/>
          <p:cNvSpPr txBox="1"/>
          <p:nvPr/>
        </p:nvSpPr>
        <p:spPr>
          <a:xfrm>
            <a:off x="3031725" y="4654825"/>
            <a:ext cx="3175800" cy="3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Fig 5. Normal Image vs Annotated Image</a:t>
            </a:r>
            <a:endParaRPr>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60"/>
          <p:cNvSpPr txBox="1"/>
          <p:nvPr>
            <p:ph idx="1" type="body"/>
          </p:nvPr>
        </p:nvSpPr>
        <p:spPr>
          <a:xfrm>
            <a:off x="212288" y="685574"/>
            <a:ext cx="8719500" cy="4473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900"/>
              </a:spcBef>
              <a:spcAft>
                <a:spcPts val="900"/>
              </a:spcAft>
              <a:buSzPts val="1100"/>
              <a:buNone/>
            </a:pPr>
            <a:r>
              <a:rPr b="1" lang="en" sz="1500">
                <a:solidFill>
                  <a:schemeClr val="dk1"/>
                </a:solidFill>
                <a:latin typeface="Times"/>
                <a:ea typeface="Times"/>
                <a:cs typeface="Times"/>
                <a:sym typeface="Times"/>
              </a:rPr>
              <a:t>Noise Reduction</a:t>
            </a:r>
            <a:endParaRPr sz="1500">
              <a:latin typeface="Times New Roman"/>
              <a:ea typeface="Times New Roman"/>
              <a:cs typeface="Times New Roman"/>
              <a:sym typeface="Times New Roman"/>
            </a:endParaRPr>
          </a:p>
        </p:txBody>
      </p:sp>
      <p:pic>
        <p:nvPicPr>
          <p:cNvPr id="261" name="Google Shape;261;p60" title="img_001.jpg"/>
          <p:cNvPicPr preferRelativeResize="0"/>
          <p:nvPr/>
        </p:nvPicPr>
        <p:blipFill rotWithShape="1">
          <a:blip r:embed="rId3">
            <a:alphaModFix/>
          </a:blip>
          <a:srcRect b="0" l="0" r="0" t="0"/>
          <a:stretch/>
        </p:blipFill>
        <p:spPr>
          <a:xfrm>
            <a:off x="5714081" y="1197179"/>
            <a:ext cx="2433150" cy="1738032"/>
          </a:xfrm>
          <a:prstGeom prst="rect">
            <a:avLst/>
          </a:prstGeom>
          <a:noFill/>
          <a:ln>
            <a:noFill/>
          </a:ln>
        </p:spPr>
      </p:pic>
      <p:pic>
        <p:nvPicPr>
          <p:cNvPr id="262" name="Google Shape;262;p60" title="img_001.jpg"/>
          <p:cNvPicPr preferRelativeResize="0"/>
          <p:nvPr/>
        </p:nvPicPr>
        <p:blipFill rotWithShape="1">
          <a:blip r:embed="rId4">
            <a:alphaModFix/>
          </a:blip>
          <a:srcRect b="0" l="0" r="0" t="0"/>
          <a:stretch/>
        </p:blipFill>
        <p:spPr>
          <a:xfrm>
            <a:off x="1377544" y="1197179"/>
            <a:ext cx="2433150" cy="1738032"/>
          </a:xfrm>
          <a:prstGeom prst="rect">
            <a:avLst/>
          </a:prstGeom>
          <a:noFill/>
          <a:ln>
            <a:noFill/>
          </a:ln>
        </p:spPr>
      </p:pic>
      <p:sp>
        <p:nvSpPr>
          <p:cNvPr id="263" name="Google Shape;263;p60"/>
          <p:cNvSpPr/>
          <p:nvPr/>
        </p:nvSpPr>
        <p:spPr>
          <a:xfrm>
            <a:off x="4051210" y="1810191"/>
            <a:ext cx="1339800" cy="2814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4" name="Google Shape;264;p60"/>
          <p:cNvSpPr txBox="1"/>
          <p:nvPr/>
        </p:nvSpPr>
        <p:spPr>
          <a:xfrm>
            <a:off x="388388" y="3281438"/>
            <a:ext cx="8526600" cy="1671900"/>
          </a:xfrm>
          <a:prstGeom prst="rect">
            <a:avLst/>
          </a:prstGeom>
          <a:noFill/>
          <a:ln>
            <a:noFill/>
          </a:ln>
        </p:spPr>
        <p:txBody>
          <a:bodyPr anchorCtr="0" anchor="t" bIns="68575" lIns="68575" spcFirstLastPara="1" rIns="68575" wrap="square" tIns="68575">
            <a:noAutofit/>
          </a:bodyPr>
          <a:lstStyle/>
          <a:p>
            <a:pPr indent="-323850" lvl="0" marL="457200" marR="0" rtl="0" algn="just">
              <a:lnSpc>
                <a:spcPct val="100000"/>
              </a:lnSpc>
              <a:spcBef>
                <a:spcPts val="0"/>
              </a:spcBef>
              <a:spcAft>
                <a:spcPts val="0"/>
              </a:spcAft>
              <a:buClr>
                <a:srgbClr val="000000"/>
              </a:buClr>
              <a:buSzPts val="1500"/>
              <a:buFont typeface="Times New Roman"/>
              <a:buChar char="●"/>
            </a:pPr>
            <a:r>
              <a:rPr b="0" i="0" lang="en" sz="1500" u="none" cap="none" strike="noStrike">
                <a:solidFill>
                  <a:srgbClr val="000000"/>
                </a:solidFill>
                <a:latin typeface="Times New Roman"/>
                <a:ea typeface="Times New Roman"/>
                <a:cs typeface="Times New Roman"/>
                <a:sym typeface="Times New Roman"/>
              </a:rPr>
              <a:t>To enhance image quality and minimize unwanted artifacts, noise reduction was performed using the Gaussian filtering algorithm.</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just">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It applies a </a:t>
            </a:r>
            <a:r>
              <a:rPr b="1" i="0" lang="en" sz="1500" u="none" cap="none" strike="noStrike">
                <a:solidFill>
                  <a:schemeClr val="dk1"/>
                </a:solidFill>
                <a:latin typeface="Times New Roman"/>
                <a:ea typeface="Times New Roman"/>
                <a:cs typeface="Times New Roman"/>
                <a:sym typeface="Times New Roman"/>
              </a:rPr>
              <a:t>Gaussian function</a:t>
            </a:r>
            <a:r>
              <a:rPr b="0" i="0" lang="en" sz="1500" u="none" cap="none" strike="noStrike">
                <a:solidFill>
                  <a:schemeClr val="dk1"/>
                </a:solidFill>
                <a:latin typeface="Times New Roman"/>
                <a:ea typeface="Times New Roman"/>
                <a:cs typeface="Times New Roman"/>
                <a:sym typeface="Times New Roman"/>
              </a:rPr>
              <a:t> (a bell-shaped curve) to </a:t>
            </a:r>
            <a:r>
              <a:rPr b="1" i="0" lang="en" sz="1500" u="none" cap="none" strike="noStrike">
                <a:solidFill>
                  <a:schemeClr val="dk1"/>
                </a:solidFill>
                <a:latin typeface="Times New Roman"/>
                <a:ea typeface="Times New Roman"/>
                <a:cs typeface="Times New Roman"/>
                <a:sym typeface="Times New Roman"/>
              </a:rPr>
              <a:t>blur</a:t>
            </a:r>
            <a:r>
              <a:rPr b="0" i="0" lang="en" sz="1500" u="none" cap="none" strike="noStrike">
                <a:solidFill>
                  <a:schemeClr val="dk1"/>
                </a:solidFill>
                <a:latin typeface="Times New Roman"/>
                <a:ea typeface="Times New Roman"/>
                <a:cs typeface="Times New Roman"/>
                <a:sym typeface="Times New Roman"/>
              </a:rPr>
              <a:t> the image.</a:t>
            </a:r>
            <a:endParaRPr b="0" i="0" sz="1500" u="none" cap="none" strike="noStrike">
              <a:solidFill>
                <a:schemeClr val="dk1"/>
              </a:solidFill>
              <a:latin typeface="Times New Roman"/>
              <a:ea typeface="Times New Roman"/>
              <a:cs typeface="Times New Roman"/>
              <a:sym typeface="Times New Roman"/>
            </a:endParaRPr>
          </a:p>
          <a:p>
            <a:pPr indent="-323850" lvl="1" marL="914400" marR="0" rtl="0" algn="just">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This is done by averaging each pixel's value with its neighbors, with closer pixels weighted more heavily.</a:t>
            </a:r>
            <a:endParaRPr sz="1500">
              <a:solidFill>
                <a:schemeClr val="dk1"/>
              </a:solidFill>
              <a:latin typeface="Times New Roman"/>
              <a:ea typeface="Times New Roman"/>
              <a:cs typeface="Times New Roman"/>
              <a:sym typeface="Times New Roman"/>
            </a:endParaRPr>
          </a:p>
          <a:p>
            <a:pPr indent="-323850" lvl="1" marL="914400" marR="0" rtl="0" algn="just">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It effectively removes </a:t>
            </a:r>
            <a:r>
              <a:rPr b="1" i="0" lang="en" sz="1500" u="none" cap="none" strike="noStrike">
                <a:solidFill>
                  <a:schemeClr val="dk1"/>
                </a:solidFill>
                <a:latin typeface="Times New Roman"/>
                <a:ea typeface="Times New Roman"/>
                <a:cs typeface="Times New Roman"/>
                <a:sym typeface="Times New Roman"/>
              </a:rPr>
              <a:t>high-frequency noise</a:t>
            </a:r>
            <a:r>
              <a:rPr b="0" i="0" lang="en" sz="1500" u="none" cap="none" strike="noStrike">
                <a:solidFill>
                  <a:schemeClr val="dk1"/>
                </a:solidFill>
                <a:latin typeface="Times New Roman"/>
                <a:ea typeface="Times New Roman"/>
                <a:cs typeface="Times New Roman"/>
                <a:sym typeface="Times New Roman"/>
              </a:rPr>
              <a:t> (random variation in brightness or color).</a:t>
            </a:r>
            <a:endParaRPr b="0" i="0" sz="1100" u="none" cap="none" strike="noStrike">
              <a:solidFill>
                <a:srgbClr val="000000"/>
              </a:solidFill>
              <a:latin typeface="Arial"/>
              <a:ea typeface="Arial"/>
              <a:cs typeface="Arial"/>
              <a:sym typeface="Arial"/>
            </a:endParaRPr>
          </a:p>
        </p:txBody>
      </p:sp>
      <p:sp>
        <p:nvSpPr>
          <p:cNvPr id="265" name="Google Shape;265;p60"/>
          <p:cNvSpPr txBox="1"/>
          <p:nvPr>
            <p:ph type="title"/>
          </p:nvPr>
        </p:nvSpPr>
        <p:spPr>
          <a:xfrm>
            <a:off x="2412450" y="201875"/>
            <a:ext cx="4319100" cy="4194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SzPts val="1100"/>
              <a:buNone/>
            </a:pPr>
            <a:r>
              <a:rPr b="1" lang="en" sz="2400">
                <a:solidFill>
                  <a:schemeClr val="dk1"/>
                </a:solidFill>
                <a:latin typeface="Times New Roman"/>
                <a:ea typeface="Times New Roman"/>
                <a:cs typeface="Times New Roman"/>
                <a:sym typeface="Times New Roman"/>
              </a:rPr>
              <a:t>DATA PREPROCESSING</a:t>
            </a:r>
            <a:endParaRPr b="1" sz="24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nvSpPr>
        <p:spPr>
          <a:xfrm>
            <a:off x="1639575" y="3705600"/>
            <a:ext cx="5864700" cy="1302900"/>
          </a:xfrm>
          <a:prstGeom prst="rect">
            <a:avLst/>
          </a:prstGeom>
          <a:noFill/>
          <a:ln>
            <a:noFill/>
          </a:ln>
        </p:spPr>
        <p:txBody>
          <a:bodyPr anchorCtr="0" anchor="t" bIns="68575" lIns="68575" spcFirstLastPara="1" rIns="68575" wrap="square" tIns="68575">
            <a:spAutoFit/>
          </a:bodyPr>
          <a:lstStyle/>
          <a:p>
            <a:pPr indent="0" lvl="0" marL="0" rtl="0" algn="ctr">
              <a:lnSpc>
                <a:spcPct val="115000"/>
              </a:lnSpc>
              <a:spcBef>
                <a:spcPts val="0"/>
              </a:spcBef>
              <a:spcAft>
                <a:spcPts val="0"/>
              </a:spcAft>
              <a:buNone/>
            </a:pPr>
            <a:r>
              <a:rPr b="1" lang="en" sz="1700">
                <a:solidFill>
                  <a:schemeClr val="dk1"/>
                </a:solidFill>
                <a:latin typeface="Times New Roman"/>
                <a:ea typeface="Times New Roman"/>
                <a:cs typeface="Times New Roman"/>
                <a:sym typeface="Times New Roman"/>
              </a:rPr>
              <a:t>Internal Guide</a:t>
            </a:r>
            <a:endParaRPr b="1" sz="17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700">
                <a:solidFill>
                  <a:schemeClr val="dk1"/>
                </a:solidFill>
                <a:latin typeface="Times New Roman"/>
                <a:ea typeface="Times New Roman"/>
                <a:cs typeface="Times New Roman"/>
                <a:sym typeface="Times New Roman"/>
              </a:rPr>
              <a:t>Dr. Veena Devi S .V</a:t>
            </a:r>
            <a:endParaRPr sz="17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700">
                <a:solidFill>
                  <a:schemeClr val="dk1"/>
                </a:solidFill>
                <a:latin typeface="Times New Roman"/>
                <a:ea typeface="Times New Roman"/>
                <a:cs typeface="Times New Roman"/>
                <a:sym typeface="Times New Roman"/>
              </a:rPr>
              <a:t>Associate Professor</a:t>
            </a:r>
            <a:endParaRPr sz="17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700">
                <a:solidFill>
                  <a:schemeClr val="dk1"/>
                </a:solidFill>
                <a:latin typeface="Times New Roman"/>
                <a:ea typeface="Times New Roman"/>
                <a:cs typeface="Times New Roman"/>
                <a:sym typeface="Times New Roman"/>
              </a:rPr>
              <a:t>Department of Electronics &amp; Communication Engineering</a:t>
            </a:r>
            <a:endParaRPr sz="1700">
              <a:solidFill>
                <a:schemeClr val="dk1"/>
              </a:solidFill>
              <a:latin typeface="Times New Roman"/>
              <a:ea typeface="Times New Roman"/>
              <a:cs typeface="Times New Roman"/>
              <a:sym typeface="Times New Roman"/>
            </a:endParaRPr>
          </a:p>
        </p:txBody>
      </p:sp>
      <p:graphicFrame>
        <p:nvGraphicFramePr>
          <p:cNvPr id="150" name="Google Shape;150;p43"/>
          <p:cNvGraphicFramePr/>
          <p:nvPr/>
        </p:nvGraphicFramePr>
        <p:xfrm>
          <a:off x="1431100" y="1208494"/>
          <a:ext cx="3000000" cy="3000000"/>
        </p:xfrm>
        <a:graphic>
          <a:graphicData uri="http://schemas.openxmlformats.org/drawingml/2006/table">
            <a:tbl>
              <a:tblPr>
                <a:noFill/>
                <a:tableStyleId>{443DA960-D794-4375-9BF7-01592317D48C}</a:tableStyleId>
              </a:tblPr>
              <a:tblGrid>
                <a:gridCol w="2015900"/>
                <a:gridCol w="2250000"/>
                <a:gridCol w="2015725"/>
              </a:tblGrid>
              <a:tr h="254375">
                <a:tc>
                  <a:txBody>
                    <a:bodyPr/>
                    <a:lstStyle/>
                    <a:p>
                      <a:pPr indent="0" lvl="0" marL="0" rtl="0" algn="l">
                        <a:lnSpc>
                          <a:spcPct val="115000"/>
                        </a:lnSpc>
                        <a:spcBef>
                          <a:spcPts val="0"/>
                        </a:spcBef>
                        <a:spcAft>
                          <a:spcPts val="0"/>
                        </a:spcAft>
                        <a:buNone/>
                      </a:pPr>
                      <a:r>
                        <a:rPr b="1" lang="en" sz="1300"/>
                        <a:t>Program</a:t>
                      </a:r>
                      <a:endParaRPr b="1" sz="1300"/>
                    </a:p>
                  </a:txBody>
                  <a:tcPr marT="68575" marB="68575" marR="68575" marL="68575"/>
                </a:tc>
                <a:tc>
                  <a:txBody>
                    <a:bodyPr/>
                    <a:lstStyle/>
                    <a:p>
                      <a:pPr indent="0" lvl="0" marL="0" rtl="0" algn="l">
                        <a:lnSpc>
                          <a:spcPct val="115000"/>
                        </a:lnSpc>
                        <a:spcBef>
                          <a:spcPts val="0"/>
                        </a:spcBef>
                        <a:spcAft>
                          <a:spcPts val="0"/>
                        </a:spcAft>
                        <a:buNone/>
                      </a:pPr>
                      <a:r>
                        <a:rPr b="1" lang="en" sz="1300"/>
                        <a:t>USN</a:t>
                      </a:r>
                      <a:endParaRPr b="1" sz="1300"/>
                    </a:p>
                  </a:txBody>
                  <a:tcPr marT="68575" marB="68575" marR="68575" marL="68575"/>
                </a:tc>
                <a:tc>
                  <a:txBody>
                    <a:bodyPr/>
                    <a:lstStyle/>
                    <a:p>
                      <a:pPr indent="0" lvl="0" marL="0" rtl="0" algn="l">
                        <a:lnSpc>
                          <a:spcPct val="115000"/>
                        </a:lnSpc>
                        <a:spcBef>
                          <a:spcPts val="0"/>
                        </a:spcBef>
                        <a:spcAft>
                          <a:spcPts val="0"/>
                        </a:spcAft>
                        <a:buNone/>
                      </a:pPr>
                      <a:r>
                        <a:rPr b="1" lang="en" sz="1300"/>
                        <a:t>Name</a:t>
                      </a:r>
                      <a:endParaRPr b="1" sz="1300"/>
                    </a:p>
                  </a:txBody>
                  <a:tcPr marT="68575" marB="68575" marR="68575" marL="68575"/>
                </a:tc>
              </a:tr>
              <a:tr h="254375">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ECE</a:t>
                      </a:r>
                      <a:endParaRPr sz="1500">
                        <a:latin typeface="Times New Roman"/>
                        <a:ea typeface="Times New Roman"/>
                        <a:cs typeface="Times New Roman"/>
                        <a:sym typeface="Times New Roman"/>
                      </a:endParaRPr>
                    </a:p>
                  </a:txBody>
                  <a:tcPr marT="68575" marB="68575" marR="68575" marL="68575"/>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1RV23EC408</a:t>
                      </a:r>
                      <a:endParaRPr sz="1500">
                        <a:latin typeface="Times New Roman"/>
                        <a:ea typeface="Times New Roman"/>
                        <a:cs typeface="Times New Roman"/>
                        <a:sym typeface="Times New Roman"/>
                      </a:endParaRPr>
                    </a:p>
                  </a:txBody>
                  <a:tcPr marT="68575" marB="68575" marR="68575" marL="68575"/>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RAVIKANT</a:t>
                      </a:r>
                      <a:endParaRPr sz="1500">
                        <a:latin typeface="Times New Roman"/>
                        <a:ea typeface="Times New Roman"/>
                        <a:cs typeface="Times New Roman"/>
                        <a:sym typeface="Times New Roman"/>
                      </a:endParaRPr>
                    </a:p>
                  </a:txBody>
                  <a:tcPr marT="68575" marB="68575" marR="68575" marL="68575"/>
                </a:tc>
              </a:tr>
              <a:tr h="254375">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ECE</a:t>
                      </a:r>
                      <a:endParaRPr sz="1500">
                        <a:latin typeface="Times New Roman"/>
                        <a:ea typeface="Times New Roman"/>
                        <a:cs typeface="Times New Roman"/>
                        <a:sym typeface="Times New Roman"/>
                      </a:endParaRPr>
                    </a:p>
                  </a:txBody>
                  <a:tcPr marT="68575" marB="68575" marR="68575" marL="68575"/>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1RV23EC410</a:t>
                      </a:r>
                      <a:endParaRPr sz="1500">
                        <a:latin typeface="Times New Roman"/>
                        <a:ea typeface="Times New Roman"/>
                        <a:cs typeface="Times New Roman"/>
                        <a:sym typeface="Times New Roman"/>
                      </a:endParaRPr>
                    </a:p>
                  </a:txBody>
                  <a:tcPr marT="68575" marB="68575" marR="68575" marL="68575"/>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SAGAR T NAYAK</a:t>
                      </a:r>
                      <a:endParaRPr sz="1500">
                        <a:latin typeface="Times New Roman"/>
                        <a:ea typeface="Times New Roman"/>
                        <a:cs typeface="Times New Roman"/>
                        <a:sym typeface="Times New Roman"/>
                      </a:endParaRPr>
                    </a:p>
                  </a:txBody>
                  <a:tcPr marT="68575" marB="68575" marR="68575" marL="68575"/>
                </a:tc>
              </a:tr>
              <a:tr h="254375">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CSE</a:t>
                      </a:r>
                      <a:endParaRPr sz="1500">
                        <a:latin typeface="Times New Roman"/>
                        <a:ea typeface="Times New Roman"/>
                        <a:cs typeface="Times New Roman"/>
                        <a:sym typeface="Times New Roman"/>
                      </a:endParaRPr>
                    </a:p>
                  </a:txBody>
                  <a:tcPr marT="68575" marB="68575" marR="68575" marL="68575"/>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1RV23CS405</a:t>
                      </a:r>
                      <a:endParaRPr sz="1500">
                        <a:latin typeface="Times New Roman"/>
                        <a:ea typeface="Times New Roman"/>
                        <a:cs typeface="Times New Roman"/>
                        <a:sym typeface="Times New Roman"/>
                      </a:endParaRPr>
                    </a:p>
                  </a:txBody>
                  <a:tcPr marT="68575" marB="68575" marR="68575" marL="68575"/>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KIRAN H R</a:t>
                      </a:r>
                      <a:endParaRPr sz="1500">
                        <a:latin typeface="Times New Roman"/>
                        <a:ea typeface="Times New Roman"/>
                        <a:cs typeface="Times New Roman"/>
                        <a:sym typeface="Times New Roman"/>
                      </a:endParaRPr>
                    </a:p>
                  </a:txBody>
                  <a:tcPr marT="68575" marB="68575" marR="68575" marL="68575"/>
                </a:tc>
              </a:tr>
              <a:tr h="254375">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CSE</a:t>
                      </a:r>
                      <a:endParaRPr sz="1500">
                        <a:latin typeface="Times New Roman"/>
                        <a:ea typeface="Times New Roman"/>
                        <a:cs typeface="Times New Roman"/>
                        <a:sym typeface="Times New Roman"/>
                      </a:endParaRPr>
                    </a:p>
                  </a:txBody>
                  <a:tcPr marT="68575" marB="68575" marR="68575" marL="68575"/>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1RV23CS407</a:t>
                      </a:r>
                      <a:endParaRPr sz="1500">
                        <a:latin typeface="Times New Roman"/>
                        <a:ea typeface="Times New Roman"/>
                        <a:cs typeface="Times New Roman"/>
                        <a:sym typeface="Times New Roman"/>
                      </a:endParaRPr>
                    </a:p>
                  </a:txBody>
                  <a:tcPr marT="68575" marB="68575" marR="68575" marL="68575"/>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MANOJ KUMAR B V</a:t>
                      </a:r>
                      <a:endParaRPr sz="1500">
                        <a:latin typeface="Times New Roman"/>
                        <a:ea typeface="Times New Roman"/>
                        <a:cs typeface="Times New Roman"/>
                        <a:sym typeface="Times New Roman"/>
                      </a:endParaRPr>
                    </a:p>
                  </a:txBody>
                  <a:tcPr marT="68575" marB="68575" marR="68575" marL="68575"/>
                </a:tc>
              </a:tr>
              <a:tr h="254375">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BT</a:t>
                      </a:r>
                      <a:endParaRPr sz="1500">
                        <a:latin typeface="Times New Roman"/>
                        <a:ea typeface="Times New Roman"/>
                        <a:cs typeface="Times New Roman"/>
                        <a:sym typeface="Times New Roman"/>
                      </a:endParaRPr>
                    </a:p>
                  </a:txBody>
                  <a:tcPr marT="68575" marB="68575" marR="68575" marL="68575"/>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1RV23BT404</a:t>
                      </a:r>
                      <a:endParaRPr sz="1500">
                        <a:latin typeface="Times New Roman"/>
                        <a:ea typeface="Times New Roman"/>
                        <a:cs typeface="Times New Roman"/>
                        <a:sym typeface="Times New Roman"/>
                      </a:endParaRPr>
                    </a:p>
                  </a:txBody>
                  <a:tcPr marT="68575" marB="68575" marR="68575" marL="68575"/>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YOGEESH A S</a:t>
                      </a:r>
                      <a:endParaRPr sz="1500">
                        <a:latin typeface="Times New Roman"/>
                        <a:ea typeface="Times New Roman"/>
                        <a:cs typeface="Times New Roman"/>
                        <a:sym typeface="Times New Roman"/>
                      </a:endParaRPr>
                    </a:p>
                  </a:txBody>
                  <a:tcPr marT="68575" marB="68575" marR="68575" marL="68575"/>
                </a:tc>
              </a:tr>
            </a:tbl>
          </a:graphicData>
        </a:graphic>
      </p:graphicFrame>
      <p:sp>
        <p:nvSpPr>
          <p:cNvPr id="151" name="Google Shape;151;p43"/>
          <p:cNvSpPr txBox="1"/>
          <p:nvPr/>
        </p:nvSpPr>
        <p:spPr>
          <a:xfrm>
            <a:off x="3447006" y="585103"/>
            <a:ext cx="2250000" cy="446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2000">
                <a:latin typeface="Times New Roman"/>
                <a:ea typeface="Times New Roman"/>
                <a:cs typeface="Times New Roman"/>
                <a:sym typeface="Times New Roman"/>
              </a:rPr>
              <a:t>Team Details</a:t>
            </a:r>
            <a:endParaRPr b="1" sz="20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61"/>
          <p:cNvSpPr txBox="1"/>
          <p:nvPr>
            <p:ph idx="1" type="body"/>
          </p:nvPr>
        </p:nvSpPr>
        <p:spPr>
          <a:xfrm>
            <a:off x="212288" y="685574"/>
            <a:ext cx="8719500" cy="4473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900"/>
              </a:spcBef>
              <a:spcAft>
                <a:spcPts val="900"/>
              </a:spcAft>
              <a:buSzPts val="1100"/>
              <a:buNone/>
            </a:pPr>
            <a:r>
              <a:rPr b="1" lang="en" sz="1500">
                <a:solidFill>
                  <a:schemeClr val="dk1"/>
                </a:solidFill>
                <a:latin typeface="Times"/>
                <a:ea typeface="Times"/>
                <a:cs typeface="Times"/>
                <a:sym typeface="Times"/>
              </a:rPr>
              <a:t>Image Enhancement: </a:t>
            </a:r>
            <a:endParaRPr sz="1500">
              <a:latin typeface="Times New Roman"/>
              <a:ea typeface="Times New Roman"/>
              <a:cs typeface="Times New Roman"/>
              <a:sym typeface="Times New Roman"/>
            </a:endParaRPr>
          </a:p>
        </p:txBody>
      </p:sp>
      <p:pic>
        <p:nvPicPr>
          <p:cNvPr id="271" name="Google Shape;271;p61" title="img_001.jpg"/>
          <p:cNvPicPr preferRelativeResize="0"/>
          <p:nvPr/>
        </p:nvPicPr>
        <p:blipFill rotWithShape="1">
          <a:blip r:embed="rId3">
            <a:alphaModFix/>
          </a:blip>
          <a:srcRect b="0" l="0" r="0" t="0"/>
          <a:stretch/>
        </p:blipFill>
        <p:spPr>
          <a:xfrm>
            <a:off x="5714081" y="1197179"/>
            <a:ext cx="2433150" cy="1738032"/>
          </a:xfrm>
          <a:prstGeom prst="rect">
            <a:avLst/>
          </a:prstGeom>
          <a:noFill/>
          <a:ln>
            <a:noFill/>
          </a:ln>
        </p:spPr>
      </p:pic>
      <p:pic>
        <p:nvPicPr>
          <p:cNvPr id="272" name="Google Shape;272;p61" title="img_001.jpg"/>
          <p:cNvPicPr preferRelativeResize="0"/>
          <p:nvPr/>
        </p:nvPicPr>
        <p:blipFill rotWithShape="1">
          <a:blip r:embed="rId4">
            <a:alphaModFix/>
          </a:blip>
          <a:srcRect b="0" l="0" r="0" t="0"/>
          <a:stretch/>
        </p:blipFill>
        <p:spPr>
          <a:xfrm>
            <a:off x="1377544" y="1197179"/>
            <a:ext cx="2433150" cy="1738032"/>
          </a:xfrm>
          <a:prstGeom prst="rect">
            <a:avLst/>
          </a:prstGeom>
          <a:noFill/>
          <a:ln>
            <a:noFill/>
          </a:ln>
        </p:spPr>
      </p:pic>
      <p:sp>
        <p:nvSpPr>
          <p:cNvPr id="273" name="Google Shape;273;p61"/>
          <p:cNvSpPr/>
          <p:nvPr/>
        </p:nvSpPr>
        <p:spPr>
          <a:xfrm>
            <a:off x="4051210" y="1810191"/>
            <a:ext cx="1339800" cy="2814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4" name="Google Shape;274;p61"/>
          <p:cNvSpPr txBox="1"/>
          <p:nvPr/>
        </p:nvSpPr>
        <p:spPr>
          <a:xfrm>
            <a:off x="388388" y="3281438"/>
            <a:ext cx="8526600" cy="1671900"/>
          </a:xfrm>
          <a:prstGeom prst="rect">
            <a:avLst/>
          </a:prstGeom>
          <a:noFill/>
          <a:ln>
            <a:noFill/>
          </a:ln>
        </p:spPr>
        <p:txBody>
          <a:bodyPr anchorCtr="0" anchor="t" bIns="68575" lIns="68575" spcFirstLastPara="1" rIns="68575" wrap="square" tIns="68575">
            <a:noAutofit/>
          </a:bodyPr>
          <a:lstStyle/>
          <a:p>
            <a:pPr indent="-323850" lvl="0" marL="457200" marR="0" rtl="0" algn="just">
              <a:lnSpc>
                <a:spcPct val="115000"/>
              </a:lnSpc>
              <a:spcBef>
                <a:spcPts val="9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I</a:t>
            </a:r>
            <a:r>
              <a:rPr b="0" i="0" lang="en" sz="1500" u="none" cap="none" strike="noStrike">
                <a:solidFill>
                  <a:schemeClr val="dk1"/>
                </a:solidFill>
                <a:latin typeface="Times New Roman"/>
                <a:ea typeface="Times New Roman"/>
                <a:cs typeface="Times New Roman"/>
                <a:sym typeface="Times New Roman"/>
              </a:rPr>
              <a:t>t used to </a:t>
            </a:r>
            <a:r>
              <a:rPr b="1" i="0" lang="en" sz="1500" u="none" cap="none" strike="noStrike">
                <a:solidFill>
                  <a:schemeClr val="dk1"/>
                </a:solidFill>
                <a:latin typeface="Times New Roman"/>
                <a:ea typeface="Times New Roman"/>
                <a:cs typeface="Times New Roman"/>
                <a:sym typeface="Times New Roman"/>
              </a:rPr>
              <a:t>improve the visual quality</a:t>
            </a:r>
            <a:r>
              <a:rPr b="0" i="0" lang="en" sz="1500" u="none" cap="none" strike="noStrike">
                <a:solidFill>
                  <a:schemeClr val="dk1"/>
                </a:solidFill>
                <a:latin typeface="Times New Roman"/>
                <a:ea typeface="Times New Roman"/>
                <a:cs typeface="Times New Roman"/>
                <a:sym typeface="Times New Roman"/>
              </a:rPr>
              <a:t> of an image or make certain features more distinguishable for further analysis.</a:t>
            </a:r>
            <a:endParaRPr sz="1500">
              <a:solidFill>
                <a:schemeClr val="dk1"/>
              </a:solidFill>
              <a:latin typeface="Times New Roman"/>
              <a:ea typeface="Times New Roman"/>
              <a:cs typeface="Times New Roman"/>
              <a:sym typeface="Times New Roman"/>
            </a:endParaRPr>
          </a:p>
          <a:p>
            <a:pPr indent="-323850" lvl="0" marL="457200" marR="0" rtl="0" algn="just">
              <a:lnSpc>
                <a:spcPct val="115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It helps in making key features (like cracks, textures, or object boundaries) </a:t>
            </a:r>
            <a:r>
              <a:rPr b="1" i="0" lang="en" sz="1500" u="none" cap="none" strike="noStrike">
                <a:solidFill>
                  <a:schemeClr val="dk1"/>
                </a:solidFill>
                <a:latin typeface="Times New Roman"/>
                <a:ea typeface="Times New Roman"/>
                <a:cs typeface="Times New Roman"/>
                <a:sym typeface="Times New Roman"/>
              </a:rPr>
              <a:t>more visible</a:t>
            </a:r>
            <a:r>
              <a:rPr b="0" i="0" lang="en" sz="1500" u="none" cap="none" strike="noStrike">
                <a:solidFill>
                  <a:schemeClr val="dk1"/>
                </a:solidFill>
                <a:latin typeface="Times New Roman"/>
                <a:ea typeface="Times New Roman"/>
                <a:cs typeface="Times New Roman"/>
                <a:sym typeface="Times New Roman"/>
              </a:rPr>
              <a:t> and </a:t>
            </a:r>
            <a:r>
              <a:rPr b="1" i="0" lang="en" sz="1500" u="none" cap="none" strike="noStrike">
                <a:solidFill>
                  <a:schemeClr val="dk1"/>
                </a:solidFill>
                <a:latin typeface="Times New Roman"/>
                <a:ea typeface="Times New Roman"/>
                <a:cs typeface="Times New Roman"/>
                <a:sym typeface="Times New Roman"/>
              </a:rPr>
              <a:t>easier to detect</a:t>
            </a:r>
            <a:r>
              <a:rPr b="0" i="0" lang="en" sz="1500" u="none" cap="none" strike="noStrike">
                <a:solidFill>
                  <a:schemeClr val="dk1"/>
                </a:solidFill>
                <a:latin typeface="Times New Roman"/>
                <a:ea typeface="Times New Roman"/>
                <a:cs typeface="Times New Roman"/>
                <a:sym typeface="Times New Roman"/>
              </a:rPr>
              <a:t>, especially in applications like cashew grading, medical imaging, or surveillance.</a:t>
            </a:r>
            <a:endParaRPr b="0" i="0" sz="1500" u="none" cap="none" strike="noStrike">
              <a:solidFill>
                <a:schemeClr val="dk1"/>
              </a:solidFill>
              <a:latin typeface="Times New Roman"/>
              <a:ea typeface="Times New Roman"/>
              <a:cs typeface="Times New Roman"/>
              <a:sym typeface="Times New Roman"/>
            </a:endParaRPr>
          </a:p>
        </p:txBody>
      </p:sp>
      <p:sp>
        <p:nvSpPr>
          <p:cNvPr id="275" name="Google Shape;275;p61"/>
          <p:cNvSpPr txBox="1"/>
          <p:nvPr>
            <p:ph type="title"/>
          </p:nvPr>
        </p:nvSpPr>
        <p:spPr>
          <a:xfrm>
            <a:off x="2412450" y="201875"/>
            <a:ext cx="4319100" cy="4194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SzPts val="1100"/>
              <a:buNone/>
            </a:pPr>
            <a:r>
              <a:rPr b="1" lang="en" sz="2400">
                <a:solidFill>
                  <a:schemeClr val="dk1"/>
                </a:solidFill>
                <a:latin typeface="Times New Roman"/>
                <a:ea typeface="Times New Roman"/>
                <a:cs typeface="Times New Roman"/>
                <a:sym typeface="Times New Roman"/>
              </a:rPr>
              <a:t>DATA PREPROCESSING</a:t>
            </a:r>
            <a:endParaRPr b="1" sz="24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62"/>
          <p:cNvSpPr txBox="1"/>
          <p:nvPr>
            <p:ph idx="1" type="body"/>
          </p:nvPr>
        </p:nvSpPr>
        <p:spPr>
          <a:xfrm>
            <a:off x="212288" y="579371"/>
            <a:ext cx="8719500" cy="18780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1100"/>
              </a:spcBef>
              <a:spcAft>
                <a:spcPts val="0"/>
              </a:spcAft>
              <a:buSzPts val="800"/>
              <a:buFont typeface="Arial"/>
              <a:buNone/>
            </a:pPr>
            <a:r>
              <a:rPr b="1" lang="en" sz="1500">
                <a:solidFill>
                  <a:schemeClr val="dk1"/>
                </a:solidFill>
                <a:latin typeface="Times"/>
                <a:ea typeface="Times"/>
                <a:cs typeface="Times"/>
                <a:sym typeface="Times"/>
              </a:rPr>
              <a:t>Augmentation Settings</a:t>
            </a:r>
            <a:endParaRPr sz="1500">
              <a:solidFill>
                <a:schemeClr val="dk1"/>
              </a:solidFill>
              <a:latin typeface="Times"/>
              <a:ea typeface="Times"/>
              <a:cs typeface="Times"/>
              <a:sym typeface="Times"/>
            </a:endParaRPr>
          </a:p>
          <a:p>
            <a:pPr indent="-260350" lvl="0" marL="342900" rtl="0" algn="l">
              <a:lnSpc>
                <a:spcPct val="115000"/>
              </a:lnSpc>
              <a:spcBef>
                <a:spcPts val="900"/>
              </a:spcBef>
              <a:spcAft>
                <a:spcPts val="0"/>
              </a:spcAft>
              <a:buClr>
                <a:schemeClr val="dk1"/>
              </a:buClr>
              <a:buSzPts val="1500"/>
              <a:buFont typeface="Times"/>
              <a:buChar char="●"/>
            </a:pPr>
            <a:r>
              <a:rPr b="1" lang="en" sz="1500">
                <a:solidFill>
                  <a:schemeClr val="dk1"/>
                </a:solidFill>
                <a:latin typeface="Times"/>
                <a:ea typeface="Times"/>
                <a:cs typeface="Times"/>
                <a:sym typeface="Times"/>
              </a:rPr>
              <a:t>Techniques Applied:</a:t>
            </a:r>
            <a:endParaRPr b="1" sz="1500">
              <a:solidFill>
                <a:schemeClr val="dk1"/>
              </a:solidFill>
              <a:latin typeface="Times"/>
              <a:ea typeface="Times"/>
              <a:cs typeface="Times"/>
              <a:sym typeface="Times"/>
            </a:endParaRPr>
          </a:p>
          <a:p>
            <a:pPr indent="-260350" lvl="1" marL="685800" rtl="0" algn="l">
              <a:lnSpc>
                <a:spcPct val="115000"/>
              </a:lnSpc>
              <a:spcBef>
                <a:spcPts val="0"/>
              </a:spcBef>
              <a:spcAft>
                <a:spcPts val="0"/>
              </a:spcAft>
              <a:buClr>
                <a:schemeClr val="dk1"/>
              </a:buClr>
              <a:buSzPts val="1500"/>
              <a:buChar char="○"/>
            </a:pPr>
            <a:r>
              <a:rPr b="1" lang="en" sz="1500">
                <a:solidFill>
                  <a:schemeClr val="dk1"/>
                </a:solidFill>
                <a:latin typeface="Times"/>
                <a:ea typeface="Times"/>
                <a:cs typeface="Times"/>
                <a:sym typeface="Times"/>
              </a:rPr>
              <a:t>Blur: </a:t>
            </a:r>
            <a:r>
              <a:rPr lang="en" sz="1500">
                <a:solidFill>
                  <a:schemeClr val="dk1"/>
                </a:solidFill>
                <a:latin typeface="Times"/>
                <a:ea typeface="Times"/>
                <a:cs typeface="Times"/>
                <a:sym typeface="Times"/>
              </a:rPr>
              <a:t>Gaussian blur applied up to </a:t>
            </a:r>
            <a:r>
              <a:rPr b="1" lang="en" sz="1500">
                <a:solidFill>
                  <a:schemeClr val="dk1"/>
                </a:solidFill>
                <a:latin typeface="Times"/>
                <a:ea typeface="Times"/>
                <a:cs typeface="Times"/>
                <a:sym typeface="Times"/>
              </a:rPr>
              <a:t>5 pixels</a:t>
            </a:r>
            <a:endParaRPr sz="1500">
              <a:solidFill>
                <a:schemeClr val="dk1"/>
              </a:solidFill>
              <a:latin typeface="Times"/>
              <a:ea typeface="Times"/>
              <a:cs typeface="Times"/>
              <a:sym typeface="Times"/>
            </a:endParaRPr>
          </a:p>
          <a:p>
            <a:pPr indent="-260350" lvl="1" marL="685800" rtl="0" algn="l">
              <a:lnSpc>
                <a:spcPct val="115000"/>
              </a:lnSpc>
              <a:spcBef>
                <a:spcPts val="0"/>
              </a:spcBef>
              <a:spcAft>
                <a:spcPts val="0"/>
              </a:spcAft>
              <a:buClr>
                <a:schemeClr val="dk1"/>
              </a:buClr>
              <a:buSzPts val="1500"/>
              <a:buChar char="○"/>
            </a:pPr>
            <a:r>
              <a:rPr b="1" lang="en" sz="1500">
                <a:solidFill>
                  <a:schemeClr val="dk1"/>
                </a:solidFill>
                <a:latin typeface="Times"/>
                <a:ea typeface="Times"/>
                <a:cs typeface="Times"/>
                <a:sym typeface="Times"/>
              </a:rPr>
              <a:t>Rotation: </a:t>
            </a:r>
            <a:r>
              <a:rPr lang="en" sz="1500">
                <a:solidFill>
                  <a:schemeClr val="dk1"/>
                </a:solidFill>
                <a:latin typeface="Times"/>
                <a:ea typeface="Times"/>
                <a:cs typeface="Times"/>
                <a:sym typeface="Times"/>
              </a:rPr>
              <a:t>Random angle between </a:t>
            </a:r>
            <a:r>
              <a:rPr b="1" lang="en" sz="1500">
                <a:solidFill>
                  <a:schemeClr val="dk1"/>
                </a:solidFill>
                <a:latin typeface="Times"/>
                <a:ea typeface="Times"/>
                <a:cs typeface="Times"/>
                <a:sym typeface="Times"/>
              </a:rPr>
              <a:t>-45° to +45°</a:t>
            </a:r>
            <a:endParaRPr b="1" sz="1500">
              <a:solidFill>
                <a:schemeClr val="dk1"/>
              </a:solidFill>
              <a:latin typeface="Times"/>
              <a:ea typeface="Times"/>
              <a:cs typeface="Times"/>
              <a:sym typeface="Times"/>
            </a:endParaRPr>
          </a:p>
          <a:p>
            <a:pPr indent="-260350" lvl="1" marL="685800" rtl="0" algn="l">
              <a:lnSpc>
                <a:spcPct val="115000"/>
              </a:lnSpc>
              <a:spcBef>
                <a:spcPts val="0"/>
              </a:spcBef>
              <a:spcAft>
                <a:spcPts val="0"/>
              </a:spcAft>
              <a:buClr>
                <a:schemeClr val="dk1"/>
              </a:buClr>
              <a:buSzPts val="1500"/>
              <a:buChar char="○"/>
            </a:pPr>
            <a:r>
              <a:rPr b="1" lang="en" sz="1500">
                <a:solidFill>
                  <a:schemeClr val="dk1"/>
                </a:solidFill>
                <a:latin typeface="Times"/>
                <a:ea typeface="Times"/>
                <a:cs typeface="Times"/>
                <a:sym typeface="Times"/>
              </a:rPr>
              <a:t>Brightness: </a:t>
            </a:r>
            <a:r>
              <a:rPr lang="en" sz="1500">
                <a:solidFill>
                  <a:schemeClr val="dk1"/>
                </a:solidFill>
                <a:latin typeface="Times"/>
                <a:ea typeface="Times"/>
                <a:cs typeface="Times"/>
                <a:sym typeface="Times"/>
              </a:rPr>
              <a:t>Adjusted randomly between </a:t>
            </a:r>
            <a:r>
              <a:rPr b="1" lang="en" sz="1500">
                <a:solidFill>
                  <a:schemeClr val="dk1"/>
                </a:solidFill>
                <a:latin typeface="Times"/>
                <a:ea typeface="Times"/>
                <a:cs typeface="Times"/>
                <a:sym typeface="Times"/>
              </a:rPr>
              <a:t>-25% to +25%</a:t>
            </a:r>
            <a:endParaRPr b="1" sz="1500">
              <a:solidFill>
                <a:schemeClr val="dk1"/>
              </a:solidFill>
              <a:latin typeface="Times"/>
              <a:ea typeface="Times"/>
              <a:cs typeface="Times"/>
              <a:sym typeface="Times"/>
            </a:endParaRPr>
          </a:p>
          <a:p>
            <a:pPr indent="-260350" lvl="1" marL="685800" rtl="0" algn="l">
              <a:lnSpc>
                <a:spcPct val="115000"/>
              </a:lnSpc>
              <a:spcBef>
                <a:spcPts val="0"/>
              </a:spcBef>
              <a:spcAft>
                <a:spcPts val="0"/>
              </a:spcAft>
              <a:buClr>
                <a:schemeClr val="dk1"/>
              </a:buClr>
              <a:buSzPts val="1500"/>
              <a:buChar char="○"/>
            </a:pPr>
            <a:r>
              <a:rPr b="1" lang="en" sz="1500">
                <a:solidFill>
                  <a:schemeClr val="dk1"/>
                </a:solidFill>
                <a:latin typeface="Times"/>
                <a:ea typeface="Times"/>
                <a:cs typeface="Times"/>
                <a:sym typeface="Times"/>
              </a:rPr>
              <a:t>Exposure: </a:t>
            </a:r>
            <a:r>
              <a:rPr lang="en" sz="1500">
                <a:solidFill>
                  <a:schemeClr val="dk1"/>
                </a:solidFill>
                <a:latin typeface="Times"/>
                <a:ea typeface="Times"/>
                <a:cs typeface="Times"/>
                <a:sym typeface="Times"/>
              </a:rPr>
              <a:t>Adjusted between </a:t>
            </a:r>
            <a:r>
              <a:rPr b="1" lang="en" sz="1500">
                <a:solidFill>
                  <a:schemeClr val="dk1"/>
                </a:solidFill>
                <a:latin typeface="Times"/>
                <a:ea typeface="Times"/>
                <a:cs typeface="Times"/>
                <a:sym typeface="Times"/>
              </a:rPr>
              <a:t>-10% to +10%</a:t>
            </a:r>
            <a:endParaRPr b="1" sz="1500">
              <a:solidFill>
                <a:schemeClr val="dk1"/>
              </a:solidFill>
              <a:latin typeface="Times"/>
              <a:ea typeface="Times"/>
              <a:cs typeface="Times"/>
              <a:sym typeface="Times"/>
            </a:endParaRPr>
          </a:p>
          <a:p>
            <a:pPr indent="-260350" lvl="1" marL="685800" rtl="0" algn="l">
              <a:lnSpc>
                <a:spcPct val="115000"/>
              </a:lnSpc>
              <a:spcBef>
                <a:spcPts val="0"/>
              </a:spcBef>
              <a:spcAft>
                <a:spcPts val="0"/>
              </a:spcAft>
              <a:buClr>
                <a:schemeClr val="dk1"/>
              </a:buClr>
              <a:buSzPts val="1500"/>
              <a:buChar char="○"/>
            </a:pPr>
            <a:r>
              <a:rPr b="1" lang="en" sz="1500">
                <a:solidFill>
                  <a:schemeClr val="dk1"/>
                </a:solidFill>
                <a:latin typeface="Times"/>
                <a:ea typeface="Times"/>
                <a:cs typeface="Times"/>
                <a:sym typeface="Times"/>
              </a:rPr>
              <a:t>Flip: </a:t>
            </a:r>
            <a:r>
              <a:rPr lang="en" sz="1500">
                <a:solidFill>
                  <a:schemeClr val="dk1"/>
                </a:solidFill>
                <a:latin typeface="Times"/>
                <a:ea typeface="Times"/>
                <a:cs typeface="Times"/>
                <a:sym typeface="Times"/>
              </a:rPr>
              <a:t>Horizontal, Vertical</a:t>
            </a:r>
            <a:endParaRPr sz="1500">
              <a:latin typeface="Times New Roman"/>
              <a:ea typeface="Times New Roman"/>
              <a:cs typeface="Times New Roman"/>
              <a:sym typeface="Times New Roman"/>
            </a:endParaRPr>
          </a:p>
        </p:txBody>
      </p:sp>
      <p:pic>
        <p:nvPicPr>
          <p:cNvPr id="281" name="Google Shape;281;p62" title="cashew_aug_collage.jpg"/>
          <p:cNvPicPr preferRelativeResize="0"/>
          <p:nvPr/>
        </p:nvPicPr>
        <p:blipFill rotWithShape="1">
          <a:blip r:embed="rId3">
            <a:alphaModFix/>
          </a:blip>
          <a:srcRect b="0" l="0" r="0" t="0"/>
          <a:stretch/>
        </p:blipFill>
        <p:spPr>
          <a:xfrm>
            <a:off x="1091178" y="2505612"/>
            <a:ext cx="6961745" cy="1143712"/>
          </a:xfrm>
          <a:prstGeom prst="rect">
            <a:avLst/>
          </a:prstGeom>
          <a:noFill/>
          <a:ln>
            <a:noFill/>
          </a:ln>
        </p:spPr>
      </p:pic>
      <p:graphicFrame>
        <p:nvGraphicFramePr>
          <p:cNvPr id="282" name="Google Shape;282;p62"/>
          <p:cNvGraphicFramePr/>
          <p:nvPr/>
        </p:nvGraphicFramePr>
        <p:xfrm>
          <a:off x="714363" y="3677438"/>
          <a:ext cx="3000000" cy="3000000"/>
        </p:xfrm>
        <a:graphic>
          <a:graphicData uri="http://schemas.openxmlformats.org/drawingml/2006/table">
            <a:tbl>
              <a:tblPr>
                <a:noFill/>
                <a:tableStyleId>{443DA960-D794-4375-9BF7-01592317D48C}</a:tableStyleId>
              </a:tblPr>
              <a:tblGrid>
                <a:gridCol w="2571750"/>
                <a:gridCol w="2571750"/>
                <a:gridCol w="2571750"/>
              </a:tblGrid>
              <a:tr h="227750">
                <a:tc gridSpan="3">
                  <a:txBody>
                    <a:bodyPr/>
                    <a:lstStyle/>
                    <a:p>
                      <a:pPr indent="0" lvl="0" marL="0" rtl="0" algn="ctr">
                        <a:spcBef>
                          <a:spcPts val="0"/>
                        </a:spcBef>
                        <a:spcAft>
                          <a:spcPts val="0"/>
                        </a:spcAft>
                        <a:buNone/>
                      </a:pPr>
                      <a:r>
                        <a:rPr b="1" lang="en" sz="1300">
                          <a:latin typeface="Times New Roman"/>
                          <a:ea typeface="Times New Roman"/>
                          <a:cs typeface="Times New Roman"/>
                          <a:sym typeface="Times New Roman"/>
                        </a:rPr>
                        <a:t>After Augmentation</a:t>
                      </a:r>
                      <a:endParaRPr b="1" sz="1300">
                        <a:latin typeface="Times New Roman"/>
                        <a:ea typeface="Times New Roman"/>
                        <a:cs typeface="Times New Roman"/>
                        <a:sym typeface="Times New Roman"/>
                      </a:endParaRPr>
                    </a:p>
                  </a:txBody>
                  <a:tcPr marT="68575" marB="68575" marR="68575" marL="68575"/>
                </a:tc>
                <a:tc hMerge="1"/>
                <a:tc hMerge="1"/>
              </a:tr>
              <a:tr h="223400">
                <a:tc>
                  <a:txBody>
                    <a:bodyPr/>
                    <a:lstStyle/>
                    <a:p>
                      <a:pPr indent="0" lvl="0" marL="0" rtl="0" algn="l">
                        <a:spcBef>
                          <a:spcPts val="0"/>
                        </a:spcBef>
                        <a:spcAft>
                          <a:spcPts val="0"/>
                        </a:spcAft>
                        <a:buNone/>
                      </a:pPr>
                      <a:r>
                        <a:rPr b="1" lang="en" sz="1000"/>
                        <a:t>Grades</a:t>
                      </a:r>
                      <a:endParaRPr b="1" sz="1000"/>
                    </a:p>
                  </a:txBody>
                  <a:tcPr marT="68575" marB="68575" marR="68575" marL="68575"/>
                </a:tc>
                <a:tc>
                  <a:txBody>
                    <a:bodyPr/>
                    <a:lstStyle/>
                    <a:p>
                      <a:pPr indent="0" lvl="0" marL="0" rtl="0" algn="l">
                        <a:spcBef>
                          <a:spcPts val="0"/>
                        </a:spcBef>
                        <a:spcAft>
                          <a:spcPts val="0"/>
                        </a:spcAft>
                        <a:buNone/>
                      </a:pPr>
                      <a:r>
                        <a:rPr b="1" lang="en" sz="1000"/>
                        <a:t>No. of Images</a:t>
                      </a:r>
                      <a:endParaRPr b="1" sz="1000"/>
                    </a:p>
                  </a:txBody>
                  <a:tcPr marT="68575" marB="68575" marR="68575" marL="68575"/>
                </a:tc>
                <a:tc>
                  <a:txBody>
                    <a:bodyPr/>
                    <a:lstStyle/>
                    <a:p>
                      <a:pPr indent="0" lvl="0" marL="0" rtl="0" algn="l">
                        <a:spcBef>
                          <a:spcPts val="0"/>
                        </a:spcBef>
                        <a:spcAft>
                          <a:spcPts val="0"/>
                        </a:spcAft>
                        <a:buNone/>
                      </a:pPr>
                      <a:r>
                        <a:rPr b="1" lang="en" sz="1000"/>
                        <a:t>Resolution</a:t>
                      </a:r>
                      <a:endParaRPr b="1" sz="1000"/>
                    </a:p>
                  </a:txBody>
                  <a:tcPr marT="68575" marB="68575" marR="68575" marL="68575"/>
                </a:tc>
              </a:tr>
              <a:tr h="285950">
                <a:tc>
                  <a:txBody>
                    <a:bodyPr/>
                    <a:lstStyle/>
                    <a:p>
                      <a:pPr indent="0" lvl="0" marL="0" rtl="0" algn="l">
                        <a:spcBef>
                          <a:spcPts val="0"/>
                        </a:spcBef>
                        <a:spcAft>
                          <a:spcPts val="0"/>
                        </a:spcAft>
                        <a:buNone/>
                      </a:pPr>
                      <a:r>
                        <a:rPr lang="en" sz="1100"/>
                        <a:t>W180</a:t>
                      </a:r>
                      <a:endParaRPr sz="1100"/>
                    </a:p>
                  </a:txBody>
                  <a:tcPr marT="68575" marB="68575" marR="68575" marL="68575"/>
                </a:tc>
                <a:tc>
                  <a:txBody>
                    <a:bodyPr/>
                    <a:lstStyle/>
                    <a:p>
                      <a:pPr indent="0" lvl="0" marL="0" rtl="0" algn="l">
                        <a:spcBef>
                          <a:spcPts val="0"/>
                        </a:spcBef>
                        <a:spcAft>
                          <a:spcPts val="0"/>
                        </a:spcAft>
                        <a:buNone/>
                      </a:pPr>
                      <a:r>
                        <a:rPr lang="en" sz="1100"/>
                        <a:t>1891</a:t>
                      </a:r>
                      <a:endParaRPr sz="1100"/>
                    </a:p>
                  </a:txBody>
                  <a:tcPr marT="68575" marB="68575" marR="68575" marL="68575"/>
                </a:tc>
                <a:tc>
                  <a:txBody>
                    <a:bodyPr/>
                    <a:lstStyle/>
                    <a:p>
                      <a:pPr indent="0" lvl="0" marL="0" rtl="0" algn="l">
                        <a:spcBef>
                          <a:spcPts val="0"/>
                        </a:spcBef>
                        <a:spcAft>
                          <a:spcPts val="0"/>
                        </a:spcAft>
                        <a:buNone/>
                      </a:pPr>
                      <a:r>
                        <a:rPr lang="en" sz="1100"/>
                        <a:t>640 x 640</a:t>
                      </a:r>
                      <a:endParaRPr sz="1100"/>
                    </a:p>
                  </a:txBody>
                  <a:tcPr marT="68575" marB="68575" marR="68575" marL="68575"/>
                </a:tc>
              </a:tr>
              <a:tr h="285950">
                <a:tc>
                  <a:txBody>
                    <a:bodyPr/>
                    <a:lstStyle/>
                    <a:p>
                      <a:pPr indent="0" lvl="0" marL="0" rtl="0" algn="l">
                        <a:spcBef>
                          <a:spcPts val="0"/>
                        </a:spcBef>
                        <a:spcAft>
                          <a:spcPts val="0"/>
                        </a:spcAft>
                        <a:buNone/>
                      </a:pPr>
                      <a:r>
                        <a:rPr lang="en" sz="1100"/>
                        <a:t>W500</a:t>
                      </a:r>
                      <a:endParaRPr sz="1100"/>
                    </a:p>
                  </a:txBody>
                  <a:tcPr marT="68575" marB="68575" marR="68575" marL="68575"/>
                </a:tc>
                <a:tc>
                  <a:txBody>
                    <a:bodyPr/>
                    <a:lstStyle/>
                    <a:p>
                      <a:pPr indent="0" lvl="0" marL="0" rtl="0" algn="l">
                        <a:spcBef>
                          <a:spcPts val="0"/>
                        </a:spcBef>
                        <a:spcAft>
                          <a:spcPts val="0"/>
                        </a:spcAft>
                        <a:buNone/>
                      </a:pPr>
                      <a:r>
                        <a:rPr lang="en" sz="1100"/>
                        <a:t>1890</a:t>
                      </a:r>
                      <a:endParaRPr sz="1100"/>
                    </a:p>
                  </a:txBody>
                  <a:tcPr marT="68575" marB="68575" marR="68575" marL="68575"/>
                </a:tc>
                <a:tc>
                  <a:txBody>
                    <a:bodyPr/>
                    <a:lstStyle/>
                    <a:p>
                      <a:pPr indent="0" lvl="0" marL="0" rtl="0" algn="l">
                        <a:spcBef>
                          <a:spcPts val="0"/>
                        </a:spcBef>
                        <a:spcAft>
                          <a:spcPts val="0"/>
                        </a:spcAft>
                        <a:buNone/>
                      </a:pPr>
                      <a:r>
                        <a:rPr lang="en" sz="1100"/>
                        <a:t>640 x 640</a:t>
                      </a:r>
                      <a:endParaRPr sz="1100"/>
                    </a:p>
                  </a:txBody>
                  <a:tcPr marT="68575" marB="68575" marR="68575" marL="68575"/>
                </a:tc>
              </a:tr>
            </a:tbl>
          </a:graphicData>
        </a:graphic>
      </p:graphicFrame>
      <p:sp>
        <p:nvSpPr>
          <p:cNvPr id="283" name="Google Shape;283;p62"/>
          <p:cNvSpPr txBox="1"/>
          <p:nvPr>
            <p:ph type="title"/>
          </p:nvPr>
        </p:nvSpPr>
        <p:spPr>
          <a:xfrm>
            <a:off x="2412450" y="159975"/>
            <a:ext cx="4319100" cy="4194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SzPts val="1100"/>
              <a:buNone/>
            </a:pPr>
            <a:r>
              <a:rPr b="1" lang="en" sz="2400">
                <a:solidFill>
                  <a:schemeClr val="dk1"/>
                </a:solidFill>
                <a:latin typeface="Times New Roman"/>
                <a:ea typeface="Times New Roman"/>
                <a:cs typeface="Times New Roman"/>
                <a:sym typeface="Times New Roman"/>
              </a:rPr>
              <a:t>DATA PREPROCESSING</a:t>
            </a:r>
            <a:endParaRPr b="1" sz="24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63"/>
          <p:cNvSpPr txBox="1"/>
          <p:nvPr>
            <p:ph idx="1" type="body"/>
          </p:nvPr>
        </p:nvSpPr>
        <p:spPr>
          <a:xfrm>
            <a:off x="596700" y="784886"/>
            <a:ext cx="7629300" cy="841500"/>
          </a:xfrm>
          <a:prstGeom prst="rect">
            <a:avLst/>
          </a:prstGeom>
          <a:noFill/>
          <a:ln>
            <a:noFill/>
          </a:ln>
        </p:spPr>
        <p:txBody>
          <a:bodyPr anchorCtr="0" anchor="ctr" bIns="34275" lIns="68575" spcFirstLastPara="1" rIns="68575" wrap="square" tIns="34275">
            <a:noAutofit/>
          </a:bodyPr>
          <a:lstStyle/>
          <a:p>
            <a:pPr indent="0" lvl="0" marL="0" rtl="0" algn="just">
              <a:lnSpc>
                <a:spcPct val="130000"/>
              </a:lnSpc>
              <a:spcBef>
                <a:spcPts val="0"/>
              </a:spcBef>
              <a:spcAft>
                <a:spcPts val="0"/>
              </a:spcAft>
              <a:buNone/>
            </a:pPr>
            <a:r>
              <a:rPr lang="en" sz="1600">
                <a:solidFill>
                  <a:schemeClr val="dk1"/>
                </a:solidFill>
                <a:latin typeface="Times New Roman"/>
                <a:ea typeface="Times New Roman"/>
                <a:cs typeface="Times New Roman"/>
                <a:sym typeface="Times New Roman"/>
              </a:rPr>
              <a:t>Manually annotated all images with the corresponding kernel grades using labeling tool called Roboflow to create a reliable training dataset</a:t>
            </a:r>
            <a:endParaRPr sz="1500">
              <a:solidFill>
                <a:schemeClr val="dk1"/>
              </a:solidFill>
              <a:latin typeface="Times"/>
              <a:ea typeface="Times"/>
              <a:cs typeface="Times"/>
              <a:sym typeface="Times"/>
            </a:endParaRPr>
          </a:p>
        </p:txBody>
      </p:sp>
      <p:sp>
        <p:nvSpPr>
          <p:cNvPr id="289" name="Google Shape;289;p63"/>
          <p:cNvSpPr txBox="1"/>
          <p:nvPr>
            <p:ph type="title"/>
          </p:nvPr>
        </p:nvSpPr>
        <p:spPr>
          <a:xfrm>
            <a:off x="2412450" y="159975"/>
            <a:ext cx="4319100" cy="4194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100"/>
              <a:buNone/>
            </a:pPr>
            <a:r>
              <a:rPr b="1" lang="en" sz="2400">
                <a:solidFill>
                  <a:schemeClr val="dk1"/>
                </a:solidFill>
                <a:latin typeface="Times New Roman"/>
                <a:ea typeface="Times New Roman"/>
                <a:cs typeface="Times New Roman"/>
                <a:sym typeface="Times New Roman"/>
              </a:rPr>
              <a:t>LABELING</a:t>
            </a:r>
            <a:r>
              <a:rPr b="1" lang="en" sz="2400">
                <a:solidFill>
                  <a:schemeClr val="dk1"/>
                </a:solidFill>
                <a:latin typeface="Times New Roman"/>
                <a:ea typeface="Times New Roman"/>
                <a:cs typeface="Times New Roman"/>
                <a:sym typeface="Times New Roman"/>
              </a:rPr>
              <a:t> AND </a:t>
            </a:r>
            <a:r>
              <a:rPr b="1" lang="en" sz="2400">
                <a:solidFill>
                  <a:schemeClr val="dk1"/>
                </a:solidFill>
                <a:latin typeface="Times New Roman"/>
                <a:ea typeface="Times New Roman"/>
                <a:cs typeface="Times New Roman"/>
                <a:sym typeface="Times New Roman"/>
              </a:rPr>
              <a:t>TRAINING</a:t>
            </a:r>
            <a:endParaRPr b="1" sz="2400">
              <a:solidFill>
                <a:schemeClr val="dk1"/>
              </a:solidFill>
              <a:latin typeface="Times New Roman"/>
              <a:ea typeface="Times New Roman"/>
              <a:cs typeface="Times New Roman"/>
              <a:sym typeface="Times New Roman"/>
            </a:endParaRPr>
          </a:p>
        </p:txBody>
      </p:sp>
      <p:pic>
        <p:nvPicPr>
          <p:cNvPr id="290" name="Google Shape;290;p63"/>
          <p:cNvPicPr preferRelativeResize="0"/>
          <p:nvPr/>
        </p:nvPicPr>
        <p:blipFill>
          <a:blip r:embed="rId3">
            <a:alphaModFix/>
          </a:blip>
          <a:stretch>
            <a:fillRect/>
          </a:stretch>
        </p:blipFill>
        <p:spPr>
          <a:xfrm>
            <a:off x="3043475" y="1626375"/>
            <a:ext cx="3248300" cy="3014500"/>
          </a:xfrm>
          <a:prstGeom prst="rect">
            <a:avLst/>
          </a:prstGeom>
          <a:noFill/>
          <a:ln>
            <a:noFill/>
          </a:ln>
        </p:spPr>
      </p:pic>
      <p:sp>
        <p:nvSpPr>
          <p:cNvPr id="291" name="Google Shape;291;p63"/>
          <p:cNvSpPr txBox="1"/>
          <p:nvPr/>
        </p:nvSpPr>
        <p:spPr>
          <a:xfrm>
            <a:off x="2637375" y="4640875"/>
            <a:ext cx="4060500" cy="31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Fig 6. Sample Annotated images of the cashew grades</a:t>
            </a:r>
            <a:endParaRPr>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64"/>
          <p:cNvSpPr txBox="1"/>
          <p:nvPr>
            <p:ph type="title"/>
          </p:nvPr>
        </p:nvSpPr>
        <p:spPr>
          <a:xfrm>
            <a:off x="2412450" y="159975"/>
            <a:ext cx="4319100" cy="4194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100"/>
              <a:buNone/>
            </a:pPr>
            <a:r>
              <a:rPr b="1" lang="en" sz="2400">
                <a:solidFill>
                  <a:schemeClr val="dk1"/>
                </a:solidFill>
                <a:latin typeface="Times New Roman"/>
                <a:ea typeface="Times New Roman"/>
                <a:cs typeface="Times New Roman"/>
                <a:sym typeface="Times New Roman"/>
              </a:rPr>
              <a:t>LABELING AND TRAINING</a:t>
            </a:r>
            <a:endParaRPr b="1" sz="2400">
              <a:solidFill>
                <a:schemeClr val="dk1"/>
              </a:solidFill>
              <a:latin typeface="Times New Roman"/>
              <a:ea typeface="Times New Roman"/>
              <a:cs typeface="Times New Roman"/>
              <a:sym typeface="Times New Roman"/>
            </a:endParaRPr>
          </a:p>
        </p:txBody>
      </p:sp>
      <p:pic>
        <p:nvPicPr>
          <p:cNvPr id="297" name="Google Shape;297;p64"/>
          <p:cNvPicPr preferRelativeResize="0"/>
          <p:nvPr/>
        </p:nvPicPr>
        <p:blipFill>
          <a:blip r:embed="rId3">
            <a:alphaModFix/>
          </a:blip>
          <a:stretch>
            <a:fillRect/>
          </a:stretch>
        </p:blipFill>
        <p:spPr>
          <a:xfrm>
            <a:off x="1447125" y="631363"/>
            <a:ext cx="6249749" cy="4063226"/>
          </a:xfrm>
          <a:prstGeom prst="rect">
            <a:avLst/>
          </a:prstGeom>
          <a:noFill/>
          <a:ln>
            <a:noFill/>
          </a:ln>
        </p:spPr>
      </p:pic>
      <p:sp>
        <p:nvSpPr>
          <p:cNvPr id="298" name="Google Shape;298;p64"/>
          <p:cNvSpPr txBox="1"/>
          <p:nvPr/>
        </p:nvSpPr>
        <p:spPr>
          <a:xfrm>
            <a:off x="2804250" y="4694600"/>
            <a:ext cx="3535500" cy="34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Fig 7. Annotated Dataset of the cashew grades</a:t>
            </a:r>
            <a:endParaRPr>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65"/>
          <p:cNvSpPr txBox="1"/>
          <p:nvPr>
            <p:ph idx="1" type="body"/>
          </p:nvPr>
        </p:nvSpPr>
        <p:spPr>
          <a:xfrm>
            <a:off x="596700" y="842950"/>
            <a:ext cx="7629300" cy="2921700"/>
          </a:xfrm>
          <a:prstGeom prst="rect">
            <a:avLst/>
          </a:prstGeom>
          <a:noFill/>
          <a:ln>
            <a:noFill/>
          </a:ln>
        </p:spPr>
        <p:txBody>
          <a:bodyPr anchorCtr="0" anchor="ctr" bIns="34275" lIns="68575" spcFirstLastPara="1" rIns="68575" wrap="square" tIns="34275">
            <a:noAutofit/>
          </a:bodyPr>
          <a:lstStyle/>
          <a:p>
            <a:pPr indent="0" lvl="0" marL="0" rtl="0" algn="just">
              <a:lnSpc>
                <a:spcPct val="115000"/>
              </a:lnSpc>
              <a:spcBef>
                <a:spcPts val="900"/>
              </a:spcBef>
              <a:spcAft>
                <a:spcPts val="0"/>
              </a:spcAft>
              <a:buNone/>
            </a:pPr>
            <a:r>
              <a:rPr lang="en" sz="1800">
                <a:solidFill>
                  <a:schemeClr val="dk1"/>
                </a:solidFill>
                <a:latin typeface="Times New Roman"/>
                <a:ea typeface="Times New Roman"/>
                <a:cs typeface="Times New Roman"/>
                <a:sym typeface="Times New Roman"/>
              </a:rPr>
              <a:t>After dataset augmentation and </a:t>
            </a:r>
            <a:r>
              <a:rPr lang="en" sz="1800">
                <a:solidFill>
                  <a:schemeClr val="dk1"/>
                </a:solidFill>
                <a:latin typeface="Times New Roman"/>
                <a:ea typeface="Times New Roman"/>
                <a:cs typeface="Times New Roman"/>
                <a:sym typeface="Times New Roman"/>
              </a:rPr>
              <a:t>Annotation</a:t>
            </a:r>
            <a:r>
              <a:rPr lang="en" sz="1800">
                <a:solidFill>
                  <a:schemeClr val="dk1"/>
                </a:solidFill>
                <a:latin typeface="Times New Roman"/>
                <a:ea typeface="Times New Roman"/>
                <a:cs typeface="Times New Roman"/>
                <a:sym typeface="Times New Roman"/>
              </a:rPr>
              <a:t> , the model was trained under the following configuration to ensure optimal detection performance:</a:t>
            </a:r>
            <a:endParaRPr sz="1800">
              <a:solidFill>
                <a:schemeClr val="dk1"/>
              </a:solidFill>
              <a:latin typeface="Times New Roman"/>
              <a:ea typeface="Times New Roman"/>
              <a:cs typeface="Times New Roman"/>
              <a:sym typeface="Times New Roman"/>
            </a:endParaRPr>
          </a:p>
          <a:p>
            <a:pPr indent="-279400" lvl="0" marL="342900" rtl="0" algn="just">
              <a:lnSpc>
                <a:spcPct val="115000"/>
              </a:lnSpc>
              <a:spcBef>
                <a:spcPts val="900"/>
              </a:spcBef>
              <a:spcAft>
                <a:spcPts val="0"/>
              </a:spcAft>
              <a:buClr>
                <a:schemeClr val="dk1"/>
              </a:buClr>
              <a:buSzPts val="1800"/>
              <a:buChar char="●"/>
            </a:pPr>
            <a:r>
              <a:rPr b="1" lang="en" sz="1800">
                <a:solidFill>
                  <a:schemeClr val="dk1"/>
                </a:solidFill>
                <a:latin typeface="Times New Roman"/>
                <a:ea typeface="Times New Roman"/>
                <a:cs typeface="Times New Roman"/>
                <a:sym typeface="Times New Roman"/>
              </a:rPr>
              <a:t>Image Size</a:t>
            </a:r>
            <a:r>
              <a:rPr lang="en" sz="1800">
                <a:solidFill>
                  <a:schemeClr val="dk1"/>
                </a:solidFill>
                <a:latin typeface="Times New Roman"/>
                <a:ea typeface="Times New Roman"/>
                <a:cs typeface="Times New Roman"/>
                <a:sym typeface="Times New Roman"/>
              </a:rPr>
              <a:t>: 640 × 640</a:t>
            </a:r>
            <a:endParaRPr sz="1800">
              <a:solidFill>
                <a:schemeClr val="dk1"/>
              </a:solidFill>
              <a:latin typeface="Times New Roman"/>
              <a:ea typeface="Times New Roman"/>
              <a:cs typeface="Times New Roman"/>
              <a:sym typeface="Times New Roman"/>
            </a:endParaRPr>
          </a:p>
          <a:p>
            <a:pPr indent="-279400" lvl="0" marL="342900" rtl="0" algn="just">
              <a:lnSpc>
                <a:spcPct val="115000"/>
              </a:lnSpc>
              <a:spcBef>
                <a:spcPts val="0"/>
              </a:spcBef>
              <a:spcAft>
                <a:spcPts val="0"/>
              </a:spcAft>
              <a:buClr>
                <a:schemeClr val="dk1"/>
              </a:buClr>
              <a:buSzPts val="1800"/>
              <a:buChar char="●"/>
            </a:pPr>
            <a:r>
              <a:rPr b="1" lang="en" sz="1800">
                <a:solidFill>
                  <a:schemeClr val="dk1"/>
                </a:solidFill>
                <a:latin typeface="Times New Roman"/>
                <a:ea typeface="Times New Roman"/>
                <a:cs typeface="Times New Roman"/>
                <a:sym typeface="Times New Roman"/>
              </a:rPr>
              <a:t>Epochs</a:t>
            </a:r>
            <a:r>
              <a:rPr lang="en" sz="1800">
                <a:solidFill>
                  <a:schemeClr val="dk1"/>
                </a:solidFill>
                <a:latin typeface="Times New Roman"/>
                <a:ea typeface="Times New Roman"/>
                <a:cs typeface="Times New Roman"/>
                <a:sym typeface="Times New Roman"/>
              </a:rPr>
              <a:t>: 100</a:t>
            </a:r>
            <a:endParaRPr sz="1800">
              <a:solidFill>
                <a:schemeClr val="dk1"/>
              </a:solidFill>
              <a:latin typeface="Times New Roman"/>
              <a:ea typeface="Times New Roman"/>
              <a:cs typeface="Times New Roman"/>
              <a:sym typeface="Times New Roman"/>
            </a:endParaRPr>
          </a:p>
          <a:p>
            <a:pPr indent="-279400" lvl="0" marL="342900" rtl="0" algn="just">
              <a:lnSpc>
                <a:spcPct val="115000"/>
              </a:lnSpc>
              <a:spcBef>
                <a:spcPts val="0"/>
              </a:spcBef>
              <a:spcAft>
                <a:spcPts val="0"/>
              </a:spcAft>
              <a:buClr>
                <a:schemeClr val="dk1"/>
              </a:buClr>
              <a:buSzPts val="1800"/>
              <a:buChar char="●"/>
            </a:pPr>
            <a:r>
              <a:rPr b="1" lang="en" sz="1800">
                <a:solidFill>
                  <a:schemeClr val="dk1"/>
                </a:solidFill>
                <a:latin typeface="Times New Roman"/>
                <a:ea typeface="Times New Roman"/>
                <a:cs typeface="Times New Roman"/>
                <a:sym typeface="Times New Roman"/>
              </a:rPr>
              <a:t>Batch Size</a:t>
            </a:r>
            <a:r>
              <a:rPr lang="en" sz="1800">
                <a:solidFill>
                  <a:schemeClr val="dk1"/>
                </a:solidFill>
                <a:latin typeface="Times New Roman"/>
                <a:ea typeface="Times New Roman"/>
                <a:cs typeface="Times New Roman"/>
                <a:sym typeface="Times New Roman"/>
              </a:rPr>
              <a:t>: 16</a:t>
            </a:r>
            <a:endParaRPr sz="1800">
              <a:solidFill>
                <a:schemeClr val="dk1"/>
              </a:solidFill>
              <a:latin typeface="Times New Roman"/>
              <a:ea typeface="Times New Roman"/>
              <a:cs typeface="Times New Roman"/>
              <a:sym typeface="Times New Roman"/>
            </a:endParaRPr>
          </a:p>
          <a:p>
            <a:pPr indent="-279400" lvl="0" marL="342900" rtl="0" algn="just">
              <a:lnSpc>
                <a:spcPct val="115000"/>
              </a:lnSpc>
              <a:spcBef>
                <a:spcPts val="0"/>
              </a:spcBef>
              <a:spcAft>
                <a:spcPts val="0"/>
              </a:spcAft>
              <a:buClr>
                <a:schemeClr val="dk1"/>
              </a:buClr>
              <a:buSzPts val="1800"/>
              <a:buChar char="●"/>
            </a:pPr>
            <a:r>
              <a:rPr b="1" lang="en" sz="1800">
                <a:solidFill>
                  <a:schemeClr val="dk1"/>
                </a:solidFill>
                <a:latin typeface="Times New Roman"/>
                <a:ea typeface="Times New Roman"/>
                <a:cs typeface="Times New Roman"/>
                <a:sym typeface="Times New Roman"/>
              </a:rPr>
              <a:t>Learning Rate</a:t>
            </a:r>
            <a:r>
              <a:rPr lang="en" sz="1800">
                <a:solidFill>
                  <a:schemeClr val="dk1"/>
                </a:solidFill>
                <a:latin typeface="Times New Roman"/>
                <a:ea typeface="Times New Roman"/>
                <a:cs typeface="Times New Roman"/>
                <a:sym typeface="Times New Roman"/>
              </a:rPr>
              <a:t>: 0.01</a:t>
            </a:r>
            <a:endParaRPr sz="1800">
              <a:solidFill>
                <a:schemeClr val="dk1"/>
              </a:solidFill>
              <a:latin typeface="Times New Roman"/>
              <a:ea typeface="Times New Roman"/>
              <a:cs typeface="Times New Roman"/>
              <a:sym typeface="Times New Roman"/>
            </a:endParaRPr>
          </a:p>
          <a:p>
            <a:pPr indent="-279400" lvl="0" marL="342900" rtl="0" algn="just">
              <a:lnSpc>
                <a:spcPct val="115000"/>
              </a:lnSpc>
              <a:spcBef>
                <a:spcPts val="0"/>
              </a:spcBef>
              <a:spcAft>
                <a:spcPts val="0"/>
              </a:spcAft>
              <a:buClr>
                <a:schemeClr val="dk1"/>
              </a:buClr>
              <a:buSzPts val="1800"/>
              <a:buChar char="●"/>
            </a:pPr>
            <a:r>
              <a:rPr b="1" lang="en" sz="1800">
                <a:solidFill>
                  <a:schemeClr val="dk1"/>
                </a:solidFill>
                <a:latin typeface="Times New Roman"/>
                <a:ea typeface="Times New Roman"/>
                <a:cs typeface="Times New Roman"/>
                <a:sym typeface="Times New Roman"/>
              </a:rPr>
              <a:t>Model Used</a:t>
            </a:r>
            <a:r>
              <a:rPr lang="en" sz="1800">
                <a:solidFill>
                  <a:schemeClr val="dk1"/>
                </a:solidFill>
                <a:latin typeface="Times New Roman"/>
                <a:ea typeface="Times New Roman"/>
                <a:cs typeface="Times New Roman"/>
                <a:sym typeface="Times New Roman"/>
              </a:rPr>
              <a:t>: YOLOv5s</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900"/>
              </a:spcBef>
              <a:spcAft>
                <a:spcPts val="0"/>
              </a:spcAft>
              <a:buNone/>
            </a:pPr>
            <a:r>
              <a:t/>
            </a:r>
            <a:endParaRPr sz="1500">
              <a:solidFill>
                <a:schemeClr val="dk1"/>
              </a:solidFill>
              <a:latin typeface="Times"/>
              <a:ea typeface="Times"/>
              <a:cs typeface="Times"/>
              <a:sym typeface="Times"/>
            </a:endParaRPr>
          </a:p>
        </p:txBody>
      </p:sp>
      <p:sp>
        <p:nvSpPr>
          <p:cNvPr id="304" name="Google Shape;304;p65"/>
          <p:cNvSpPr txBox="1"/>
          <p:nvPr>
            <p:ph type="title"/>
          </p:nvPr>
        </p:nvSpPr>
        <p:spPr>
          <a:xfrm>
            <a:off x="2412450" y="159975"/>
            <a:ext cx="4319100" cy="4194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100"/>
              <a:buNone/>
            </a:pPr>
            <a:r>
              <a:rPr b="1" lang="en" sz="2400">
                <a:solidFill>
                  <a:schemeClr val="dk1"/>
                </a:solidFill>
                <a:latin typeface="Times New Roman"/>
                <a:ea typeface="Times New Roman"/>
                <a:cs typeface="Times New Roman"/>
                <a:sym typeface="Times New Roman"/>
              </a:rPr>
              <a:t>LABELING AND TRAINING</a:t>
            </a:r>
            <a:endParaRPr b="1" sz="24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66"/>
          <p:cNvSpPr txBox="1"/>
          <p:nvPr>
            <p:ph type="title"/>
          </p:nvPr>
        </p:nvSpPr>
        <p:spPr>
          <a:xfrm>
            <a:off x="2929650" y="154275"/>
            <a:ext cx="3284700" cy="432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b="1" lang="en" sz="2400">
                <a:solidFill>
                  <a:schemeClr val="dk1"/>
                </a:solidFill>
                <a:latin typeface="Times New Roman"/>
                <a:ea typeface="Times New Roman"/>
                <a:cs typeface="Times New Roman"/>
                <a:sym typeface="Times New Roman"/>
              </a:rPr>
              <a:t>Block Diagram</a:t>
            </a:r>
            <a:endParaRPr b="1" sz="2400">
              <a:solidFill>
                <a:schemeClr val="dk1"/>
              </a:solidFill>
              <a:latin typeface="Times New Roman"/>
              <a:ea typeface="Times New Roman"/>
              <a:cs typeface="Times New Roman"/>
              <a:sym typeface="Times New Roman"/>
            </a:endParaRPr>
          </a:p>
        </p:txBody>
      </p:sp>
      <p:pic>
        <p:nvPicPr>
          <p:cNvPr id="310" name="Google Shape;310;p66"/>
          <p:cNvPicPr preferRelativeResize="0"/>
          <p:nvPr/>
        </p:nvPicPr>
        <p:blipFill>
          <a:blip r:embed="rId3">
            <a:alphaModFix/>
          </a:blip>
          <a:stretch>
            <a:fillRect/>
          </a:stretch>
        </p:blipFill>
        <p:spPr>
          <a:xfrm>
            <a:off x="1659319" y="539794"/>
            <a:ext cx="5825367" cy="4063928"/>
          </a:xfrm>
          <a:prstGeom prst="rect">
            <a:avLst/>
          </a:prstGeom>
          <a:noFill/>
          <a:ln>
            <a:noFill/>
          </a:ln>
        </p:spPr>
      </p:pic>
      <p:sp>
        <p:nvSpPr>
          <p:cNvPr id="311" name="Google Shape;311;p66"/>
          <p:cNvSpPr txBox="1"/>
          <p:nvPr/>
        </p:nvSpPr>
        <p:spPr>
          <a:xfrm>
            <a:off x="1691400" y="4603725"/>
            <a:ext cx="5761200" cy="3243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Fig 8. System Architecture and Workflow of the Automated Cashew Kernel Sorting Model</a:t>
            </a:r>
            <a:endParaRPr sz="120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67"/>
          <p:cNvPicPr preferRelativeResize="0"/>
          <p:nvPr/>
        </p:nvPicPr>
        <p:blipFill rotWithShape="1">
          <a:blip r:embed="rId3">
            <a:alphaModFix/>
          </a:blip>
          <a:srcRect b="0" l="0" r="0" t="0"/>
          <a:stretch/>
        </p:blipFill>
        <p:spPr>
          <a:xfrm>
            <a:off x="313" y="0"/>
            <a:ext cx="9143363" cy="5143500"/>
          </a:xfrm>
          <a:prstGeom prst="rect">
            <a:avLst/>
          </a:prstGeom>
          <a:noFill/>
          <a:ln>
            <a:noFill/>
          </a:ln>
        </p:spPr>
      </p:pic>
      <p:sp>
        <p:nvSpPr>
          <p:cNvPr id="317" name="Google Shape;317;p67"/>
          <p:cNvSpPr txBox="1"/>
          <p:nvPr/>
        </p:nvSpPr>
        <p:spPr>
          <a:xfrm>
            <a:off x="2418900" y="200500"/>
            <a:ext cx="4306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latin typeface="Times New Roman"/>
                <a:ea typeface="Times New Roman"/>
                <a:cs typeface="Times New Roman"/>
                <a:sym typeface="Times New Roman"/>
              </a:rPr>
              <a:t>RESULTS</a:t>
            </a:r>
            <a:endParaRPr b="1" sz="2400">
              <a:solidFill>
                <a:schemeClr val="dk1"/>
              </a:solidFill>
              <a:latin typeface="Times New Roman"/>
              <a:ea typeface="Times New Roman"/>
              <a:cs typeface="Times New Roman"/>
              <a:sym typeface="Times New Roman"/>
            </a:endParaRPr>
          </a:p>
        </p:txBody>
      </p:sp>
      <p:grpSp>
        <p:nvGrpSpPr>
          <p:cNvPr id="318" name="Google Shape;318;p67"/>
          <p:cNvGrpSpPr/>
          <p:nvPr/>
        </p:nvGrpSpPr>
        <p:grpSpPr>
          <a:xfrm>
            <a:off x="344425" y="1322038"/>
            <a:ext cx="8343400" cy="2499424"/>
            <a:chOff x="344425" y="1322038"/>
            <a:chExt cx="8343400" cy="2499424"/>
          </a:xfrm>
        </p:grpSpPr>
        <p:pic>
          <p:nvPicPr>
            <p:cNvPr id="319" name="Google Shape;319;p67" title="capture_20250612003556312.jpg"/>
            <p:cNvPicPr preferRelativeResize="0"/>
            <p:nvPr/>
          </p:nvPicPr>
          <p:blipFill rotWithShape="1">
            <a:blip r:embed="rId4">
              <a:alphaModFix/>
            </a:blip>
            <a:srcRect b="12111" l="0" r="0" t="0"/>
            <a:stretch/>
          </p:blipFill>
          <p:spPr>
            <a:xfrm>
              <a:off x="344425" y="1322038"/>
              <a:ext cx="4165396" cy="2499424"/>
            </a:xfrm>
            <a:prstGeom prst="rect">
              <a:avLst/>
            </a:prstGeom>
            <a:noFill/>
            <a:ln>
              <a:noFill/>
            </a:ln>
          </p:spPr>
        </p:pic>
        <p:pic>
          <p:nvPicPr>
            <p:cNvPr id="320" name="Google Shape;320;p67" title="Screenshot 2025-06-13 221014.png"/>
            <p:cNvPicPr preferRelativeResize="0"/>
            <p:nvPr/>
          </p:nvPicPr>
          <p:blipFill rotWithShape="1">
            <a:blip r:embed="rId5">
              <a:alphaModFix/>
            </a:blip>
            <a:srcRect b="0" l="0" r="0" t="0"/>
            <a:stretch/>
          </p:blipFill>
          <p:spPr>
            <a:xfrm>
              <a:off x="4575005" y="1322046"/>
              <a:ext cx="4112820" cy="2499413"/>
            </a:xfrm>
            <a:prstGeom prst="rect">
              <a:avLst/>
            </a:prstGeom>
            <a:noFill/>
            <a:ln>
              <a:noFill/>
            </a:ln>
          </p:spPr>
        </p:pic>
      </p:grpSp>
      <p:sp>
        <p:nvSpPr>
          <p:cNvPr id="321" name="Google Shape;321;p67"/>
          <p:cNvSpPr txBox="1"/>
          <p:nvPr/>
        </p:nvSpPr>
        <p:spPr>
          <a:xfrm>
            <a:off x="2363025" y="3870700"/>
            <a:ext cx="4306200" cy="33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Fig 9. Model Classification Output of grade W180 grade</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68"/>
          <p:cNvPicPr preferRelativeResize="0"/>
          <p:nvPr/>
        </p:nvPicPr>
        <p:blipFill rotWithShape="1">
          <a:blip r:embed="rId3">
            <a:alphaModFix/>
          </a:blip>
          <a:srcRect b="0" l="0" r="0" t="0"/>
          <a:stretch/>
        </p:blipFill>
        <p:spPr>
          <a:xfrm>
            <a:off x="313" y="0"/>
            <a:ext cx="9143363" cy="5143500"/>
          </a:xfrm>
          <a:prstGeom prst="rect">
            <a:avLst/>
          </a:prstGeom>
          <a:noFill/>
          <a:ln>
            <a:noFill/>
          </a:ln>
        </p:spPr>
      </p:pic>
      <p:sp>
        <p:nvSpPr>
          <p:cNvPr id="327" name="Google Shape;327;p68"/>
          <p:cNvSpPr txBox="1"/>
          <p:nvPr/>
        </p:nvSpPr>
        <p:spPr>
          <a:xfrm>
            <a:off x="2418900" y="200500"/>
            <a:ext cx="4306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latin typeface="Times New Roman"/>
                <a:ea typeface="Times New Roman"/>
                <a:cs typeface="Times New Roman"/>
                <a:sym typeface="Times New Roman"/>
              </a:rPr>
              <a:t>RESULTS</a:t>
            </a:r>
            <a:endParaRPr b="1" sz="2400">
              <a:solidFill>
                <a:schemeClr val="dk1"/>
              </a:solidFill>
              <a:latin typeface="Times New Roman"/>
              <a:ea typeface="Times New Roman"/>
              <a:cs typeface="Times New Roman"/>
              <a:sym typeface="Times New Roman"/>
            </a:endParaRPr>
          </a:p>
        </p:txBody>
      </p:sp>
      <p:grpSp>
        <p:nvGrpSpPr>
          <p:cNvPr id="328" name="Google Shape;328;p68"/>
          <p:cNvGrpSpPr/>
          <p:nvPr/>
        </p:nvGrpSpPr>
        <p:grpSpPr>
          <a:xfrm>
            <a:off x="753679" y="1415921"/>
            <a:ext cx="7636649" cy="2694511"/>
            <a:chOff x="919338" y="1438650"/>
            <a:chExt cx="7179326" cy="2266200"/>
          </a:xfrm>
        </p:grpSpPr>
        <p:pic>
          <p:nvPicPr>
            <p:cNvPr id="329" name="Google Shape;329;p68" title="capture_20250612003635535.jpg"/>
            <p:cNvPicPr preferRelativeResize="0"/>
            <p:nvPr/>
          </p:nvPicPr>
          <p:blipFill rotWithShape="1">
            <a:blip r:embed="rId4">
              <a:alphaModFix/>
            </a:blip>
            <a:srcRect b="0" l="0" r="0" t="0"/>
            <a:stretch/>
          </p:blipFill>
          <p:spPr>
            <a:xfrm>
              <a:off x="4572008" y="1444132"/>
              <a:ext cx="3526656" cy="2255238"/>
            </a:xfrm>
            <a:prstGeom prst="rect">
              <a:avLst/>
            </a:prstGeom>
            <a:noFill/>
            <a:ln>
              <a:noFill/>
            </a:ln>
          </p:spPr>
        </p:pic>
        <p:pic>
          <p:nvPicPr>
            <p:cNvPr id="330" name="Google Shape;330;p68" title="capture_20250612003629107.jpg"/>
            <p:cNvPicPr preferRelativeResize="0"/>
            <p:nvPr/>
          </p:nvPicPr>
          <p:blipFill rotWithShape="1">
            <a:blip r:embed="rId5">
              <a:alphaModFix/>
            </a:blip>
            <a:srcRect b="0" l="0" r="0" t="0"/>
            <a:stretch/>
          </p:blipFill>
          <p:spPr>
            <a:xfrm>
              <a:off x="919338" y="1438650"/>
              <a:ext cx="3467854" cy="2266200"/>
            </a:xfrm>
            <a:prstGeom prst="rect">
              <a:avLst/>
            </a:prstGeom>
            <a:noFill/>
            <a:ln>
              <a:noFill/>
            </a:ln>
          </p:spPr>
        </p:pic>
      </p:grpSp>
      <p:sp>
        <p:nvSpPr>
          <p:cNvPr id="331" name="Google Shape;331;p68"/>
          <p:cNvSpPr txBox="1"/>
          <p:nvPr/>
        </p:nvSpPr>
        <p:spPr>
          <a:xfrm>
            <a:off x="2359500" y="4110425"/>
            <a:ext cx="44250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Fig 10. Model Classification Output of grade W500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69"/>
          <p:cNvPicPr preferRelativeResize="0"/>
          <p:nvPr/>
        </p:nvPicPr>
        <p:blipFill rotWithShape="1">
          <a:blip r:embed="rId3">
            <a:alphaModFix/>
          </a:blip>
          <a:srcRect b="0" l="0" r="0" t="0"/>
          <a:stretch/>
        </p:blipFill>
        <p:spPr>
          <a:xfrm>
            <a:off x="313" y="0"/>
            <a:ext cx="9143363" cy="5143500"/>
          </a:xfrm>
          <a:prstGeom prst="rect">
            <a:avLst/>
          </a:prstGeom>
          <a:noFill/>
          <a:ln>
            <a:noFill/>
          </a:ln>
        </p:spPr>
      </p:pic>
      <p:sp>
        <p:nvSpPr>
          <p:cNvPr id="337" name="Google Shape;337;p69"/>
          <p:cNvSpPr txBox="1"/>
          <p:nvPr/>
        </p:nvSpPr>
        <p:spPr>
          <a:xfrm>
            <a:off x="2418900" y="200500"/>
            <a:ext cx="4306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latin typeface="Times New Roman"/>
                <a:ea typeface="Times New Roman"/>
                <a:cs typeface="Times New Roman"/>
                <a:sym typeface="Times New Roman"/>
              </a:rPr>
              <a:t>RESULTS</a:t>
            </a:r>
            <a:endParaRPr b="1" sz="2400">
              <a:solidFill>
                <a:schemeClr val="dk1"/>
              </a:solidFill>
              <a:latin typeface="Times New Roman"/>
              <a:ea typeface="Times New Roman"/>
              <a:cs typeface="Times New Roman"/>
              <a:sym typeface="Times New Roman"/>
            </a:endParaRPr>
          </a:p>
        </p:txBody>
      </p:sp>
      <p:pic>
        <p:nvPicPr>
          <p:cNvPr id="338" name="Google Shape;338;p69"/>
          <p:cNvPicPr preferRelativeResize="0"/>
          <p:nvPr/>
        </p:nvPicPr>
        <p:blipFill>
          <a:blip r:embed="rId4">
            <a:alphaModFix/>
          </a:blip>
          <a:stretch>
            <a:fillRect/>
          </a:stretch>
        </p:blipFill>
        <p:spPr>
          <a:xfrm>
            <a:off x="695225" y="997500"/>
            <a:ext cx="7753552" cy="3489100"/>
          </a:xfrm>
          <a:prstGeom prst="rect">
            <a:avLst/>
          </a:prstGeom>
          <a:noFill/>
          <a:ln>
            <a:noFill/>
          </a:ln>
        </p:spPr>
      </p:pic>
      <p:sp>
        <p:nvSpPr>
          <p:cNvPr id="339" name="Google Shape;339;p69"/>
          <p:cNvSpPr txBox="1"/>
          <p:nvPr/>
        </p:nvSpPr>
        <p:spPr>
          <a:xfrm>
            <a:off x="2382300" y="4486600"/>
            <a:ext cx="4379400" cy="27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Fig 11. Live Cashew kernel classification on Raspberry pi</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70"/>
          <p:cNvSpPr txBox="1"/>
          <p:nvPr>
            <p:ph idx="1" type="body"/>
          </p:nvPr>
        </p:nvSpPr>
        <p:spPr>
          <a:xfrm>
            <a:off x="0" y="666038"/>
            <a:ext cx="9144000" cy="4477500"/>
          </a:xfrm>
          <a:prstGeom prst="rect">
            <a:avLst/>
          </a:prstGeom>
          <a:noFill/>
          <a:ln>
            <a:noFill/>
          </a:ln>
        </p:spPr>
        <p:txBody>
          <a:bodyPr anchorCtr="0" anchor="t" bIns="34275" lIns="68575" spcFirstLastPara="1" rIns="68575" wrap="square" tIns="34275">
            <a:noAutofit/>
          </a:bodyPr>
          <a:lstStyle/>
          <a:p>
            <a:pPr indent="0" lvl="0" marL="0" rtl="0" algn="just">
              <a:lnSpc>
                <a:spcPct val="100000"/>
              </a:lnSpc>
              <a:spcBef>
                <a:spcPts val="0"/>
              </a:spcBef>
              <a:spcAft>
                <a:spcPts val="0"/>
              </a:spcAft>
              <a:buNone/>
            </a:pPr>
            <a:r>
              <a:rPr b="1" lang="en" sz="1900">
                <a:latin typeface="Times New Roman"/>
                <a:ea typeface="Times New Roman"/>
                <a:cs typeface="Times New Roman"/>
                <a:sym typeface="Times New Roman"/>
              </a:rPr>
              <a:t>Confidence and Precision - Recall Analysis</a:t>
            </a:r>
            <a:endParaRPr b="1" sz="1900">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b="1" sz="1900">
              <a:latin typeface="Times New Roman"/>
              <a:ea typeface="Times New Roman"/>
              <a:cs typeface="Times New Roman"/>
              <a:sym typeface="Times New Roman"/>
            </a:endParaRPr>
          </a:p>
        </p:txBody>
      </p:sp>
      <p:sp>
        <p:nvSpPr>
          <p:cNvPr id="345" name="Google Shape;345;p70"/>
          <p:cNvSpPr txBox="1"/>
          <p:nvPr/>
        </p:nvSpPr>
        <p:spPr>
          <a:xfrm>
            <a:off x="4494619" y="902175"/>
            <a:ext cx="4414800" cy="4177500"/>
          </a:xfrm>
          <a:prstGeom prst="rect">
            <a:avLst/>
          </a:prstGeom>
          <a:noFill/>
          <a:ln>
            <a:noFill/>
          </a:ln>
        </p:spPr>
        <p:txBody>
          <a:bodyPr anchorCtr="0" anchor="t" bIns="68575" lIns="68575" spcFirstLastPara="1" rIns="68575" wrap="square" tIns="68575">
            <a:noAutofit/>
          </a:bodyPr>
          <a:lstStyle/>
          <a:p>
            <a:pPr indent="-254000" lvl="0" marL="342900" rtl="0" algn="just">
              <a:lnSpc>
                <a:spcPct val="115000"/>
              </a:lnSpc>
              <a:spcBef>
                <a:spcPts val="900"/>
              </a:spcBef>
              <a:spcAft>
                <a:spcPts val="0"/>
              </a:spcAft>
              <a:buClr>
                <a:srgbClr val="000000"/>
              </a:buClr>
              <a:buSzPts val="1400"/>
              <a:buFont typeface="Times New Roman"/>
              <a:buChar char="●"/>
            </a:pPr>
            <a:r>
              <a:rPr lang="en" sz="1400">
                <a:solidFill>
                  <a:schemeClr val="dk1"/>
                </a:solidFill>
                <a:latin typeface="Times New Roman"/>
                <a:ea typeface="Times New Roman"/>
                <a:cs typeface="Times New Roman"/>
                <a:sym typeface="Times New Roman"/>
              </a:rPr>
              <a:t>The </a:t>
            </a:r>
            <a:r>
              <a:rPr b="1" lang="en" sz="1400">
                <a:solidFill>
                  <a:schemeClr val="dk1"/>
                </a:solidFill>
                <a:latin typeface="Times New Roman"/>
                <a:ea typeface="Times New Roman"/>
                <a:cs typeface="Times New Roman"/>
                <a:sym typeface="Times New Roman"/>
              </a:rPr>
              <a:t>confusion matrix</a:t>
            </a:r>
            <a:r>
              <a:rPr lang="en" sz="1400">
                <a:solidFill>
                  <a:schemeClr val="dk1"/>
                </a:solidFill>
                <a:latin typeface="Times New Roman"/>
                <a:ea typeface="Times New Roman"/>
                <a:cs typeface="Times New Roman"/>
                <a:sym typeface="Times New Roman"/>
              </a:rPr>
              <a:t> illustrates clear and balanced classification across all three kernel grades: </a:t>
            </a:r>
            <a:r>
              <a:rPr b="1" lang="en" sz="1400">
                <a:solidFill>
                  <a:schemeClr val="dk1"/>
                </a:solidFill>
                <a:latin typeface="Times New Roman"/>
                <a:ea typeface="Times New Roman"/>
                <a:cs typeface="Times New Roman"/>
                <a:sym typeface="Times New Roman"/>
              </a:rPr>
              <a:t>W180, W300</a:t>
            </a:r>
            <a:r>
              <a:rPr lang="en">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and </a:t>
            </a:r>
            <a:r>
              <a:rPr b="1" lang="en" sz="1400">
                <a:solidFill>
                  <a:schemeClr val="dk1"/>
                </a:solidFill>
                <a:latin typeface="Times New Roman"/>
                <a:ea typeface="Times New Roman"/>
                <a:cs typeface="Times New Roman"/>
                <a:sym typeface="Times New Roman"/>
              </a:rPr>
              <a:t>W500</a:t>
            </a:r>
            <a:r>
              <a:rPr lang="en" sz="1400">
                <a:solidFill>
                  <a:schemeClr val="dk1"/>
                </a:solidFill>
                <a:latin typeface="Times New Roman"/>
                <a:ea typeface="Times New Roman"/>
                <a:cs typeface="Times New Roman"/>
                <a:sym typeface="Times New Roman"/>
              </a:rPr>
              <a:t>.</a:t>
            </a:r>
            <a:br>
              <a:rPr lang="en" sz="1400">
                <a:solidFill>
                  <a:srgbClr val="000000"/>
                </a:solidFill>
                <a:latin typeface="Times New Roman"/>
                <a:ea typeface="Times New Roman"/>
                <a:cs typeface="Times New Roman"/>
                <a:sym typeface="Times New Roman"/>
              </a:rPr>
            </a:br>
            <a:endParaRPr sz="1400">
              <a:solidFill>
                <a:srgbClr val="000000"/>
              </a:solidFill>
              <a:latin typeface="Times New Roman"/>
              <a:ea typeface="Times New Roman"/>
              <a:cs typeface="Times New Roman"/>
              <a:sym typeface="Times New Roman"/>
            </a:endParaRPr>
          </a:p>
          <a:p>
            <a:pPr indent="-254000" lvl="0" marL="342900" rtl="0" algn="just">
              <a:lnSpc>
                <a:spcPct val="115000"/>
              </a:lnSpc>
              <a:spcBef>
                <a:spcPts val="0"/>
              </a:spcBef>
              <a:spcAft>
                <a:spcPts val="0"/>
              </a:spcAft>
              <a:buClr>
                <a:srgbClr val="000000"/>
              </a:buClr>
              <a:buSzPts val="1400"/>
              <a:buChar char="●"/>
            </a:pPr>
            <a:r>
              <a:rPr lang="en" sz="1400">
                <a:solidFill>
                  <a:schemeClr val="dk1"/>
                </a:solidFill>
                <a:latin typeface="Times New Roman"/>
                <a:ea typeface="Times New Roman"/>
                <a:cs typeface="Times New Roman"/>
                <a:sym typeface="Times New Roman"/>
              </a:rPr>
              <a:t>Diagonal dominance in the matrix confirms high </a:t>
            </a:r>
            <a:r>
              <a:rPr b="1" lang="en" sz="1400">
                <a:solidFill>
                  <a:schemeClr val="dk1"/>
                </a:solidFill>
                <a:latin typeface="Times New Roman"/>
                <a:ea typeface="Times New Roman"/>
                <a:cs typeface="Times New Roman"/>
                <a:sym typeface="Times New Roman"/>
              </a:rPr>
              <a:t>true positive</a:t>
            </a:r>
            <a:r>
              <a:rPr lang="en" sz="1400">
                <a:solidFill>
                  <a:schemeClr val="dk1"/>
                </a:solidFill>
                <a:latin typeface="Times New Roman"/>
                <a:ea typeface="Times New Roman"/>
                <a:cs typeface="Times New Roman"/>
                <a:sym typeface="Times New Roman"/>
              </a:rPr>
              <a:t> predictions for all classes.</a:t>
            </a:r>
            <a:br>
              <a:rPr lang="en" sz="1400">
                <a:solidFill>
                  <a:srgbClr val="000000"/>
                </a:solidFill>
                <a:latin typeface="Times New Roman"/>
                <a:ea typeface="Times New Roman"/>
                <a:cs typeface="Times New Roman"/>
                <a:sym typeface="Times New Roman"/>
              </a:rPr>
            </a:br>
            <a:endParaRPr sz="1400">
              <a:solidFill>
                <a:srgbClr val="000000"/>
              </a:solidFill>
              <a:latin typeface="Times New Roman"/>
              <a:ea typeface="Times New Roman"/>
              <a:cs typeface="Times New Roman"/>
              <a:sym typeface="Times New Roman"/>
            </a:endParaRPr>
          </a:p>
          <a:p>
            <a:pPr indent="-254000" lvl="0" marL="342900" rtl="0" algn="just">
              <a:lnSpc>
                <a:spcPct val="115000"/>
              </a:lnSpc>
              <a:spcBef>
                <a:spcPts val="0"/>
              </a:spcBef>
              <a:spcAft>
                <a:spcPts val="0"/>
              </a:spcAft>
              <a:buClr>
                <a:schemeClr val="dk1"/>
              </a:buClr>
              <a:buSzPts val="1400"/>
              <a:buChar char="●"/>
            </a:pPr>
            <a:r>
              <a:rPr b="1" lang="en" sz="1400">
                <a:solidFill>
                  <a:schemeClr val="dk1"/>
                </a:solidFill>
                <a:latin typeface="Times New Roman"/>
                <a:ea typeface="Times New Roman"/>
                <a:cs typeface="Times New Roman"/>
                <a:sym typeface="Times New Roman"/>
              </a:rPr>
              <a:t>Minor confusion</a:t>
            </a:r>
            <a:r>
              <a:rPr lang="en" sz="1400">
                <a:solidFill>
                  <a:schemeClr val="dk1"/>
                </a:solidFill>
                <a:latin typeface="Times New Roman"/>
                <a:ea typeface="Times New Roman"/>
                <a:cs typeface="Times New Roman"/>
                <a:sym typeface="Times New Roman"/>
              </a:rPr>
              <a:t> observed:</a:t>
            </a:r>
            <a:endParaRPr sz="1400">
              <a:solidFill>
                <a:schemeClr val="dk1"/>
              </a:solidFill>
              <a:latin typeface="Times New Roman"/>
              <a:ea typeface="Times New Roman"/>
              <a:cs typeface="Times New Roman"/>
              <a:sym typeface="Times New Roman"/>
            </a:endParaRPr>
          </a:p>
          <a:p>
            <a:pPr indent="-254000" lvl="0" marL="685800" rtl="0" algn="just">
              <a:lnSpc>
                <a:spcPct val="115000"/>
              </a:lnSpc>
              <a:spcBef>
                <a:spcPts val="0"/>
              </a:spcBef>
              <a:spcAft>
                <a:spcPts val="0"/>
              </a:spcAft>
              <a:buClr>
                <a:schemeClr val="dk1"/>
              </a:buClr>
              <a:buSzPts val="1400"/>
              <a:buChar char="●"/>
            </a:pPr>
            <a:r>
              <a:rPr lang="en" sz="1400">
                <a:solidFill>
                  <a:schemeClr val="dk1"/>
                </a:solidFill>
                <a:latin typeface="Times New Roman"/>
                <a:ea typeface="Times New Roman"/>
                <a:cs typeface="Times New Roman"/>
                <a:sym typeface="Times New Roman"/>
              </a:rPr>
              <a:t>A few </a:t>
            </a:r>
            <a:r>
              <a:rPr b="1" lang="en" sz="1400">
                <a:solidFill>
                  <a:schemeClr val="dk1"/>
                </a:solidFill>
                <a:latin typeface="Times New Roman"/>
                <a:ea typeface="Times New Roman"/>
                <a:cs typeface="Times New Roman"/>
                <a:sym typeface="Times New Roman"/>
              </a:rPr>
              <a:t>W300 kernels misclassified as W500</a:t>
            </a:r>
            <a:r>
              <a:rPr lang="en" sz="1400">
                <a:solidFill>
                  <a:schemeClr val="dk1"/>
                </a:solidFill>
                <a:latin typeface="Times New Roman"/>
                <a:ea typeface="Times New Roman"/>
                <a:cs typeface="Times New Roman"/>
                <a:sym typeface="Times New Roman"/>
              </a:rPr>
              <a:t>, likely due to close visual similarity in size/shape.</a:t>
            </a:r>
            <a:br>
              <a:rPr lang="en" sz="1400">
                <a:solidFill>
                  <a:srgbClr val="000000"/>
                </a:solidFill>
                <a:latin typeface="Times New Roman"/>
                <a:ea typeface="Times New Roman"/>
                <a:cs typeface="Times New Roman"/>
                <a:sym typeface="Times New Roman"/>
              </a:rPr>
            </a:br>
            <a:endParaRPr sz="1400">
              <a:solidFill>
                <a:srgbClr val="000000"/>
              </a:solidFill>
              <a:latin typeface="Times New Roman"/>
              <a:ea typeface="Times New Roman"/>
              <a:cs typeface="Times New Roman"/>
              <a:sym typeface="Times New Roman"/>
            </a:endParaRPr>
          </a:p>
          <a:p>
            <a:pPr indent="-254000" lvl="0" marL="342900" rtl="0" algn="just">
              <a:lnSpc>
                <a:spcPct val="115000"/>
              </a:lnSpc>
              <a:spcBef>
                <a:spcPts val="0"/>
              </a:spcBef>
              <a:spcAft>
                <a:spcPts val="0"/>
              </a:spcAft>
              <a:buClr>
                <a:srgbClr val="000000"/>
              </a:buClr>
              <a:buSzPts val="1400"/>
              <a:buChar char="●"/>
            </a:pPr>
            <a:r>
              <a:rPr b="1" lang="en" sz="1400">
                <a:solidFill>
                  <a:schemeClr val="dk1"/>
                </a:solidFill>
                <a:latin typeface="Times New Roman"/>
                <a:ea typeface="Times New Roman"/>
                <a:cs typeface="Times New Roman"/>
                <a:sym typeface="Times New Roman"/>
              </a:rPr>
              <a:t>Overall distribution</a:t>
            </a:r>
            <a:r>
              <a:rPr lang="en" sz="1400">
                <a:solidFill>
                  <a:schemeClr val="dk1"/>
                </a:solidFill>
                <a:latin typeface="Times New Roman"/>
                <a:ea typeface="Times New Roman"/>
                <a:cs typeface="Times New Roman"/>
                <a:sym typeface="Times New Roman"/>
              </a:rPr>
              <a:t> remains well-separated, reflecting good inter-class distinction by the model.</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900"/>
              </a:spcBef>
              <a:spcAft>
                <a:spcPts val="900"/>
              </a:spcAft>
              <a:buNone/>
            </a:pPr>
            <a:r>
              <a:rPr lang="en" sz="1400">
                <a:solidFill>
                  <a:schemeClr val="dk1"/>
                </a:solidFill>
                <a:latin typeface="Times New Roman"/>
                <a:ea typeface="Times New Roman"/>
                <a:cs typeface="Times New Roman"/>
                <a:sym typeface="Times New Roman"/>
              </a:rPr>
              <a:t>This analysis confirms the model’s robustness in multi-class detection tasks with minimal class confusion.</a:t>
            </a:r>
            <a:endParaRPr sz="1700">
              <a:solidFill>
                <a:srgbClr val="000000"/>
              </a:solidFill>
              <a:latin typeface="Times New Roman"/>
              <a:ea typeface="Times New Roman"/>
              <a:cs typeface="Times New Roman"/>
              <a:sym typeface="Times New Roman"/>
            </a:endParaRPr>
          </a:p>
        </p:txBody>
      </p:sp>
      <p:pic>
        <p:nvPicPr>
          <p:cNvPr id="346" name="Google Shape;346;p70"/>
          <p:cNvPicPr preferRelativeResize="0"/>
          <p:nvPr/>
        </p:nvPicPr>
        <p:blipFill>
          <a:blip r:embed="rId3">
            <a:alphaModFix/>
          </a:blip>
          <a:stretch>
            <a:fillRect/>
          </a:stretch>
        </p:blipFill>
        <p:spPr>
          <a:xfrm>
            <a:off x="138508" y="1110844"/>
            <a:ext cx="4094906" cy="3525938"/>
          </a:xfrm>
          <a:prstGeom prst="rect">
            <a:avLst/>
          </a:prstGeom>
          <a:noFill/>
          <a:ln>
            <a:noFill/>
          </a:ln>
        </p:spPr>
      </p:pic>
      <p:sp>
        <p:nvSpPr>
          <p:cNvPr id="347" name="Google Shape;347;p70"/>
          <p:cNvSpPr txBox="1"/>
          <p:nvPr/>
        </p:nvSpPr>
        <p:spPr>
          <a:xfrm>
            <a:off x="1330663" y="4636775"/>
            <a:ext cx="1710600" cy="307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Fig 12. Confusion Matrix</a:t>
            </a:r>
            <a:endParaRPr sz="1200">
              <a:latin typeface="Times New Roman"/>
              <a:ea typeface="Times New Roman"/>
              <a:cs typeface="Times New Roman"/>
              <a:sym typeface="Times New Roman"/>
            </a:endParaRPr>
          </a:p>
        </p:txBody>
      </p:sp>
      <p:sp>
        <p:nvSpPr>
          <p:cNvPr id="348" name="Google Shape;348;p70"/>
          <p:cNvSpPr txBox="1"/>
          <p:nvPr/>
        </p:nvSpPr>
        <p:spPr>
          <a:xfrm>
            <a:off x="2418900" y="196850"/>
            <a:ext cx="4306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latin typeface="Times New Roman"/>
                <a:ea typeface="Times New Roman"/>
                <a:cs typeface="Times New Roman"/>
                <a:sym typeface="Times New Roman"/>
              </a:rPr>
              <a:t>CONFUSION MATRIX</a:t>
            </a:r>
            <a:endParaRPr b="1" sz="24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44"/>
          <p:cNvSpPr/>
          <p:nvPr/>
        </p:nvSpPr>
        <p:spPr>
          <a:xfrm>
            <a:off x="2735850" y="378650"/>
            <a:ext cx="36723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400" u="none" cap="none" strike="noStrike">
                <a:solidFill>
                  <a:schemeClr val="dk1"/>
                </a:solidFill>
                <a:latin typeface="Times New Roman"/>
                <a:ea typeface="Times New Roman"/>
                <a:cs typeface="Times New Roman"/>
                <a:sym typeface="Times New Roman"/>
              </a:rPr>
              <a:t>INTRODUCTION</a:t>
            </a:r>
            <a:endParaRPr sz="1100">
              <a:solidFill>
                <a:schemeClr val="dk1"/>
              </a:solidFill>
            </a:endParaRPr>
          </a:p>
        </p:txBody>
      </p:sp>
      <p:sp>
        <p:nvSpPr>
          <p:cNvPr id="157" name="Google Shape;157;p44"/>
          <p:cNvSpPr txBox="1"/>
          <p:nvPr/>
        </p:nvSpPr>
        <p:spPr>
          <a:xfrm>
            <a:off x="558288" y="1045325"/>
            <a:ext cx="8027400" cy="3586500"/>
          </a:xfrm>
          <a:prstGeom prst="rect">
            <a:avLst/>
          </a:prstGeom>
          <a:noFill/>
          <a:ln>
            <a:noFill/>
          </a:ln>
        </p:spPr>
        <p:txBody>
          <a:bodyPr anchorCtr="0" anchor="t" bIns="68575" lIns="68575" spcFirstLastPara="1" rIns="68575" wrap="square" tIns="68575">
            <a:spAutoFit/>
          </a:bodyPr>
          <a:lstStyle/>
          <a:p>
            <a:pPr indent="0" lvl="0" marL="0" rtl="0" algn="just">
              <a:spcBef>
                <a:spcPts val="0"/>
              </a:spcBef>
              <a:spcAft>
                <a:spcPts val="0"/>
              </a:spcAft>
              <a:buNone/>
            </a:pPr>
            <a:r>
              <a:rPr lang="en" sz="1600">
                <a:latin typeface="Times New Roman"/>
                <a:ea typeface="Times New Roman"/>
                <a:cs typeface="Times New Roman"/>
                <a:sym typeface="Times New Roman"/>
              </a:rPr>
              <a:t>Cashew kernels are a valuable product in the global food market, and their quality affects both price and consumer choice. Traditionally, kernels are graded by hand based on size, shape, color, and surface condition. Skilled workers visually inspect and sort them into their </a:t>
            </a:r>
            <a:r>
              <a:rPr lang="en" sz="1600">
                <a:latin typeface="Times New Roman"/>
                <a:ea typeface="Times New Roman"/>
                <a:cs typeface="Times New Roman"/>
                <a:sym typeface="Times New Roman"/>
              </a:rPr>
              <a:t>respective</a:t>
            </a:r>
            <a:r>
              <a:rPr lang="en" sz="1600">
                <a:latin typeface="Times New Roman"/>
                <a:ea typeface="Times New Roman"/>
                <a:cs typeface="Times New Roman"/>
                <a:sym typeface="Times New Roman"/>
              </a:rPr>
              <a:t> </a:t>
            </a:r>
            <a:r>
              <a:rPr lang="en" sz="1600">
                <a:latin typeface="Times New Roman"/>
                <a:ea typeface="Times New Roman"/>
                <a:cs typeface="Times New Roman"/>
                <a:sym typeface="Times New Roman"/>
              </a:rPr>
              <a:t>grades.</a:t>
            </a:r>
            <a:endParaRPr sz="1600">
              <a:latin typeface="Times New Roman"/>
              <a:ea typeface="Times New Roman"/>
              <a:cs typeface="Times New Roman"/>
              <a:sym typeface="Times New Roman"/>
            </a:endParaRPr>
          </a:p>
          <a:p>
            <a:pPr indent="0" lvl="0" marL="0" rtl="0" algn="just">
              <a:spcBef>
                <a:spcPts val="0"/>
              </a:spcBef>
              <a:spcAft>
                <a:spcPts val="0"/>
              </a:spcAft>
              <a:buNone/>
            </a:pPr>
            <a:r>
              <a:t/>
            </a:r>
            <a:endParaRPr sz="1600">
              <a:latin typeface="Times New Roman"/>
              <a:ea typeface="Times New Roman"/>
              <a:cs typeface="Times New Roman"/>
              <a:sym typeface="Times New Roman"/>
            </a:endParaRPr>
          </a:p>
          <a:p>
            <a:pPr indent="0" lvl="0" marL="0" rtl="0" algn="just">
              <a:spcBef>
                <a:spcPts val="0"/>
              </a:spcBef>
              <a:spcAft>
                <a:spcPts val="0"/>
              </a:spcAft>
              <a:buNone/>
            </a:pPr>
            <a:r>
              <a:rPr lang="en" sz="1600">
                <a:latin typeface="Times New Roman"/>
                <a:ea typeface="Times New Roman"/>
                <a:cs typeface="Times New Roman"/>
                <a:sym typeface="Times New Roman"/>
              </a:rPr>
              <a:t>However, manual grading is slow, tiring, and prone to mistakes, leading to inconsistencies in quality and profit loss. To solve this, the industry is moving toward automation using artificial intelligence and computer vision. Deep learning is especially useful because it can learn to recognize complex visual patterns from large sets of images. </a:t>
            </a:r>
            <a:endParaRPr sz="1600">
              <a:latin typeface="Times New Roman"/>
              <a:ea typeface="Times New Roman"/>
              <a:cs typeface="Times New Roman"/>
              <a:sym typeface="Times New Roman"/>
            </a:endParaRPr>
          </a:p>
          <a:p>
            <a:pPr indent="0" lvl="0" marL="0" rtl="0" algn="just">
              <a:spcBef>
                <a:spcPts val="0"/>
              </a:spcBef>
              <a:spcAft>
                <a:spcPts val="0"/>
              </a:spcAft>
              <a:buNone/>
            </a:pPr>
            <a:r>
              <a:t/>
            </a:r>
            <a:endParaRPr sz="1600">
              <a:latin typeface="Times New Roman"/>
              <a:ea typeface="Times New Roman"/>
              <a:cs typeface="Times New Roman"/>
              <a:sym typeface="Times New Roman"/>
            </a:endParaRPr>
          </a:p>
          <a:p>
            <a:pPr indent="0" lvl="0" marL="0" rtl="0" algn="just">
              <a:spcBef>
                <a:spcPts val="0"/>
              </a:spcBef>
              <a:spcAft>
                <a:spcPts val="0"/>
              </a:spcAft>
              <a:buNone/>
            </a:pPr>
            <a:r>
              <a:rPr lang="en" sz="1600">
                <a:latin typeface="Times New Roman"/>
                <a:ea typeface="Times New Roman"/>
                <a:cs typeface="Times New Roman"/>
                <a:sym typeface="Times New Roman"/>
              </a:rPr>
              <a:t>This project focuses on developing a real-time system that automatically classifies cashew kernels using deep learning. It aims to replace manual inspection with a faster, more reliable, and scalable method, helping improve product quality, reduce labor needs, and boost overall efficiency in cashew processing.</a:t>
            </a:r>
            <a:endParaRPr sz="16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71"/>
          <p:cNvSpPr txBox="1"/>
          <p:nvPr>
            <p:ph type="title"/>
          </p:nvPr>
        </p:nvSpPr>
        <p:spPr>
          <a:xfrm>
            <a:off x="3029250" y="142875"/>
            <a:ext cx="3085500" cy="4662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b="1" lang="en" sz="2400">
                <a:solidFill>
                  <a:schemeClr val="dk1"/>
                </a:solidFill>
                <a:latin typeface="Times New Roman"/>
                <a:ea typeface="Times New Roman"/>
                <a:cs typeface="Times New Roman"/>
                <a:sym typeface="Times New Roman"/>
              </a:rPr>
              <a:t>Results &amp; Discussion</a:t>
            </a:r>
            <a:endParaRPr>
              <a:solidFill>
                <a:schemeClr val="dk1"/>
              </a:solidFill>
              <a:latin typeface="Times New Roman"/>
              <a:ea typeface="Times New Roman"/>
              <a:cs typeface="Times New Roman"/>
              <a:sym typeface="Times New Roman"/>
            </a:endParaRPr>
          </a:p>
        </p:txBody>
      </p:sp>
      <p:sp>
        <p:nvSpPr>
          <p:cNvPr id="354" name="Google Shape;354;p71"/>
          <p:cNvSpPr txBox="1"/>
          <p:nvPr>
            <p:ph idx="1" type="body"/>
          </p:nvPr>
        </p:nvSpPr>
        <p:spPr>
          <a:xfrm>
            <a:off x="0" y="666038"/>
            <a:ext cx="9144000" cy="4477500"/>
          </a:xfrm>
          <a:prstGeom prst="rect">
            <a:avLst/>
          </a:prstGeom>
          <a:noFill/>
          <a:ln>
            <a:noFill/>
          </a:ln>
        </p:spPr>
        <p:txBody>
          <a:bodyPr anchorCtr="0" anchor="t" bIns="34275" lIns="68575" spcFirstLastPara="1" rIns="68575" wrap="square" tIns="34275">
            <a:noAutofit/>
          </a:bodyPr>
          <a:lstStyle/>
          <a:p>
            <a:pPr indent="0" lvl="0" marL="0" rtl="0" algn="just">
              <a:lnSpc>
                <a:spcPct val="100000"/>
              </a:lnSpc>
              <a:spcBef>
                <a:spcPts val="0"/>
              </a:spcBef>
              <a:spcAft>
                <a:spcPts val="0"/>
              </a:spcAft>
              <a:buNone/>
            </a:pPr>
            <a:r>
              <a:rPr b="1" lang="en" sz="1900">
                <a:latin typeface="Times New Roman"/>
                <a:ea typeface="Times New Roman"/>
                <a:cs typeface="Times New Roman"/>
                <a:sym typeface="Times New Roman"/>
              </a:rPr>
              <a:t>Confidence and Precision Recall Analysis</a:t>
            </a:r>
            <a:endParaRPr b="1" sz="1900">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b="1" sz="1900">
              <a:latin typeface="Times New Roman"/>
              <a:ea typeface="Times New Roman"/>
              <a:cs typeface="Times New Roman"/>
              <a:sym typeface="Times New Roman"/>
            </a:endParaRPr>
          </a:p>
        </p:txBody>
      </p:sp>
      <p:pic>
        <p:nvPicPr>
          <p:cNvPr id="355" name="Google Shape;355;p71"/>
          <p:cNvPicPr preferRelativeResize="0"/>
          <p:nvPr/>
        </p:nvPicPr>
        <p:blipFill>
          <a:blip r:embed="rId3">
            <a:alphaModFix/>
          </a:blip>
          <a:stretch>
            <a:fillRect/>
          </a:stretch>
        </p:blipFill>
        <p:spPr>
          <a:xfrm>
            <a:off x="114038" y="1086797"/>
            <a:ext cx="4440982" cy="2969906"/>
          </a:xfrm>
          <a:prstGeom prst="rect">
            <a:avLst/>
          </a:prstGeom>
          <a:noFill/>
          <a:ln>
            <a:noFill/>
          </a:ln>
        </p:spPr>
      </p:pic>
      <p:pic>
        <p:nvPicPr>
          <p:cNvPr id="356" name="Google Shape;356;p71" title="yolov5_F!.png"/>
          <p:cNvPicPr preferRelativeResize="0"/>
          <p:nvPr/>
        </p:nvPicPr>
        <p:blipFill>
          <a:blip r:embed="rId4">
            <a:alphaModFix/>
          </a:blip>
          <a:stretch>
            <a:fillRect/>
          </a:stretch>
        </p:blipFill>
        <p:spPr>
          <a:xfrm>
            <a:off x="4662469" y="1124766"/>
            <a:ext cx="4398264" cy="2893971"/>
          </a:xfrm>
          <a:prstGeom prst="rect">
            <a:avLst/>
          </a:prstGeom>
          <a:noFill/>
          <a:ln cap="flat" cmpd="sng" w="38100">
            <a:solidFill>
              <a:srgbClr val="595959"/>
            </a:solidFill>
            <a:prstDash val="solid"/>
            <a:round/>
            <a:headEnd len="sm" w="sm" type="none"/>
            <a:tailEnd len="sm" w="sm" type="none"/>
          </a:ln>
        </p:spPr>
      </p:pic>
      <p:sp>
        <p:nvSpPr>
          <p:cNvPr id="357" name="Google Shape;357;p71"/>
          <p:cNvSpPr txBox="1"/>
          <p:nvPr/>
        </p:nvSpPr>
        <p:spPr>
          <a:xfrm>
            <a:off x="869025" y="4056700"/>
            <a:ext cx="2931000" cy="182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Fig 13. Precision - Confidence Curve</a:t>
            </a:r>
            <a:endParaRPr>
              <a:latin typeface="Times New Roman"/>
              <a:ea typeface="Times New Roman"/>
              <a:cs typeface="Times New Roman"/>
              <a:sym typeface="Times New Roman"/>
            </a:endParaRPr>
          </a:p>
        </p:txBody>
      </p:sp>
      <p:sp>
        <p:nvSpPr>
          <p:cNvPr id="358" name="Google Shape;358;p71"/>
          <p:cNvSpPr txBox="1"/>
          <p:nvPr/>
        </p:nvSpPr>
        <p:spPr>
          <a:xfrm>
            <a:off x="5396100" y="4056700"/>
            <a:ext cx="2931000" cy="182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Fig 14. F1 - Confidence Curve</a:t>
            </a:r>
            <a:endParaRPr>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72"/>
          <p:cNvSpPr txBox="1"/>
          <p:nvPr>
            <p:ph type="title"/>
          </p:nvPr>
        </p:nvSpPr>
        <p:spPr>
          <a:xfrm>
            <a:off x="2977950" y="131475"/>
            <a:ext cx="3188100" cy="3864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b="1" lang="en" sz="2400">
                <a:solidFill>
                  <a:schemeClr val="dk1"/>
                </a:solidFill>
                <a:latin typeface="Times New Roman"/>
                <a:ea typeface="Times New Roman"/>
                <a:cs typeface="Times New Roman"/>
                <a:sym typeface="Times New Roman"/>
              </a:rPr>
              <a:t>Results &amp; Discussion</a:t>
            </a:r>
            <a:endParaRPr>
              <a:solidFill>
                <a:schemeClr val="dk1"/>
              </a:solidFill>
              <a:latin typeface="Times New Roman"/>
              <a:ea typeface="Times New Roman"/>
              <a:cs typeface="Times New Roman"/>
              <a:sym typeface="Times New Roman"/>
            </a:endParaRPr>
          </a:p>
        </p:txBody>
      </p:sp>
      <p:sp>
        <p:nvSpPr>
          <p:cNvPr id="364" name="Google Shape;364;p72"/>
          <p:cNvSpPr txBox="1"/>
          <p:nvPr>
            <p:ph idx="1" type="body"/>
          </p:nvPr>
        </p:nvSpPr>
        <p:spPr>
          <a:xfrm>
            <a:off x="0" y="666038"/>
            <a:ext cx="9144000" cy="4477500"/>
          </a:xfrm>
          <a:prstGeom prst="rect">
            <a:avLst/>
          </a:prstGeom>
          <a:noFill/>
          <a:ln>
            <a:noFill/>
          </a:ln>
        </p:spPr>
        <p:txBody>
          <a:bodyPr anchorCtr="0" anchor="t" bIns="34275" lIns="68575" spcFirstLastPara="1" rIns="68575" wrap="square" tIns="34275">
            <a:noAutofit/>
          </a:bodyPr>
          <a:lstStyle/>
          <a:p>
            <a:pPr indent="0" lvl="0" marL="0" rtl="0" algn="just">
              <a:lnSpc>
                <a:spcPct val="200000"/>
              </a:lnSpc>
              <a:spcBef>
                <a:spcPts val="0"/>
              </a:spcBef>
              <a:spcAft>
                <a:spcPts val="0"/>
              </a:spcAft>
              <a:buNone/>
            </a:pPr>
            <a:r>
              <a:rPr b="1" lang="en" sz="2000">
                <a:latin typeface="Times New Roman"/>
                <a:ea typeface="Times New Roman"/>
                <a:cs typeface="Times New Roman"/>
                <a:sym typeface="Times New Roman"/>
              </a:rPr>
              <a:t>Confidence and Precision - Recall Analysis</a:t>
            </a:r>
            <a:endParaRPr b="1" sz="2000">
              <a:latin typeface="Times New Roman"/>
              <a:ea typeface="Times New Roman"/>
              <a:cs typeface="Times New Roman"/>
              <a:sym typeface="Times New Roman"/>
            </a:endParaRPr>
          </a:p>
          <a:p>
            <a:pPr indent="-273050" lvl="0" marL="342900" rtl="0" algn="l">
              <a:lnSpc>
                <a:spcPct val="115000"/>
              </a:lnSpc>
              <a:spcBef>
                <a:spcPts val="900"/>
              </a:spcBef>
              <a:spcAft>
                <a:spcPts val="0"/>
              </a:spcAft>
              <a:buClr>
                <a:schemeClr val="dk1"/>
              </a:buClr>
              <a:buSzPts val="1700"/>
              <a:buFont typeface="Times New Roman"/>
              <a:buChar char="❖"/>
            </a:pPr>
            <a:r>
              <a:rPr b="1" lang="en" sz="1700">
                <a:solidFill>
                  <a:schemeClr val="dk1"/>
                </a:solidFill>
                <a:latin typeface="Times New Roman"/>
                <a:ea typeface="Times New Roman"/>
                <a:cs typeface="Times New Roman"/>
                <a:sym typeface="Times New Roman"/>
              </a:rPr>
              <a:t>F1–Confidence Curve</a:t>
            </a:r>
            <a:r>
              <a:rPr lang="en" sz="1700">
                <a:solidFill>
                  <a:schemeClr val="dk1"/>
                </a:solidFill>
                <a:latin typeface="Times New Roman"/>
                <a:ea typeface="Times New Roman"/>
                <a:cs typeface="Times New Roman"/>
                <a:sym typeface="Times New Roman"/>
              </a:rPr>
              <a:t>:</a:t>
            </a:r>
            <a:endParaRPr sz="1700">
              <a:solidFill>
                <a:schemeClr val="dk1"/>
              </a:solidFill>
              <a:latin typeface="Times New Roman"/>
              <a:ea typeface="Times New Roman"/>
              <a:cs typeface="Times New Roman"/>
              <a:sym typeface="Times New Roman"/>
            </a:endParaRPr>
          </a:p>
          <a:p>
            <a:pPr indent="-273050" lvl="0" marL="685800" rtl="0" algn="l">
              <a:lnSpc>
                <a:spcPct val="115000"/>
              </a:lnSpc>
              <a:spcBef>
                <a:spcPts val="0"/>
              </a:spcBef>
              <a:spcAft>
                <a:spcPts val="0"/>
              </a:spcAft>
              <a:buClr>
                <a:schemeClr val="dk1"/>
              </a:buClr>
              <a:buSzPts val="1700"/>
              <a:buChar char="●"/>
            </a:pPr>
            <a:r>
              <a:rPr lang="en" sz="1700">
                <a:solidFill>
                  <a:schemeClr val="dk1"/>
                </a:solidFill>
                <a:latin typeface="Times New Roman"/>
                <a:ea typeface="Times New Roman"/>
                <a:cs typeface="Times New Roman"/>
                <a:sym typeface="Times New Roman"/>
              </a:rPr>
              <a:t>Peaks at a </a:t>
            </a:r>
            <a:r>
              <a:rPr b="1" lang="en" sz="1700">
                <a:solidFill>
                  <a:schemeClr val="dk1"/>
                </a:solidFill>
                <a:latin typeface="Times New Roman"/>
                <a:ea typeface="Times New Roman"/>
                <a:cs typeface="Times New Roman"/>
                <a:sym typeface="Times New Roman"/>
              </a:rPr>
              <a:t>confidence threshold of 0.89</a:t>
            </a:r>
            <a:r>
              <a:rPr lang="en" sz="1700">
                <a:solidFill>
                  <a:schemeClr val="dk1"/>
                </a:solidFill>
                <a:latin typeface="Times New Roman"/>
                <a:ea typeface="Times New Roman"/>
                <a:cs typeface="Times New Roman"/>
                <a:sym typeface="Times New Roman"/>
              </a:rPr>
              <a:t>, achieving an </a:t>
            </a:r>
            <a:r>
              <a:rPr b="1" lang="en" sz="1700">
                <a:solidFill>
                  <a:schemeClr val="dk1"/>
                </a:solidFill>
                <a:latin typeface="Times New Roman"/>
                <a:ea typeface="Times New Roman"/>
                <a:cs typeface="Times New Roman"/>
                <a:sym typeface="Times New Roman"/>
              </a:rPr>
              <a:t>F1 Score close to 0.98</a:t>
            </a:r>
            <a:r>
              <a:rPr lang="en" sz="1700">
                <a:solidFill>
                  <a:schemeClr val="dk1"/>
                </a:solidFill>
                <a:latin typeface="Times New Roman"/>
                <a:ea typeface="Times New Roman"/>
                <a:cs typeface="Times New Roman"/>
                <a:sym typeface="Times New Roman"/>
              </a:rPr>
              <a:t>.</a:t>
            </a:r>
            <a:endParaRPr sz="1700">
              <a:solidFill>
                <a:schemeClr val="dk1"/>
              </a:solidFill>
              <a:latin typeface="Times New Roman"/>
              <a:ea typeface="Times New Roman"/>
              <a:cs typeface="Times New Roman"/>
              <a:sym typeface="Times New Roman"/>
            </a:endParaRPr>
          </a:p>
          <a:p>
            <a:pPr indent="-273050" lvl="0" marL="685800" rtl="0" algn="l">
              <a:lnSpc>
                <a:spcPct val="200000"/>
              </a:lnSpc>
              <a:spcBef>
                <a:spcPts val="0"/>
              </a:spcBef>
              <a:spcAft>
                <a:spcPts val="0"/>
              </a:spcAft>
              <a:buClr>
                <a:schemeClr val="dk1"/>
              </a:buClr>
              <a:buSzPts val="1700"/>
              <a:buChar char="●"/>
            </a:pPr>
            <a:r>
              <a:rPr lang="en" sz="1700">
                <a:solidFill>
                  <a:schemeClr val="dk1"/>
                </a:solidFill>
                <a:latin typeface="Times New Roman"/>
                <a:ea typeface="Times New Roman"/>
                <a:cs typeface="Times New Roman"/>
                <a:sym typeface="Times New Roman"/>
              </a:rPr>
              <a:t>Indicates optimal balance between </a:t>
            </a:r>
            <a:r>
              <a:rPr b="1" lang="en" sz="1700">
                <a:solidFill>
                  <a:schemeClr val="dk1"/>
                </a:solidFill>
                <a:latin typeface="Times New Roman"/>
                <a:ea typeface="Times New Roman"/>
                <a:cs typeface="Times New Roman"/>
                <a:sym typeface="Times New Roman"/>
              </a:rPr>
              <a:t>precision and recall</a:t>
            </a:r>
            <a:r>
              <a:rPr lang="en" sz="1700">
                <a:solidFill>
                  <a:schemeClr val="dk1"/>
                </a:solidFill>
                <a:latin typeface="Times New Roman"/>
                <a:ea typeface="Times New Roman"/>
                <a:cs typeface="Times New Roman"/>
                <a:sym typeface="Times New Roman"/>
              </a:rPr>
              <a:t> at that threshold.</a:t>
            </a:r>
            <a:endParaRPr sz="1700">
              <a:solidFill>
                <a:schemeClr val="dk1"/>
              </a:solidFill>
              <a:latin typeface="Times New Roman"/>
              <a:ea typeface="Times New Roman"/>
              <a:cs typeface="Times New Roman"/>
              <a:sym typeface="Times New Roman"/>
            </a:endParaRPr>
          </a:p>
          <a:p>
            <a:pPr indent="-273050" lvl="0" marL="342900" rtl="0" algn="l">
              <a:lnSpc>
                <a:spcPct val="115000"/>
              </a:lnSpc>
              <a:spcBef>
                <a:spcPts val="0"/>
              </a:spcBef>
              <a:spcAft>
                <a:spcPts val="0"/>
              </a:spcAft>
              <a:buClr>
                <a:schemeClr val="dk1"/>
              </a:buClr>
              <a:buSzPts val="1700"/>
              <a:buFont typeface="Times New Roman"/>
              <a:buChar char="❖"/>
            </a:pPr>
            <a:r>
              <a:rPr b="1" lang="en" sz="1700">
                <a:solidFill>
                  <a:schemeClr val="dk1"/>
                </a:solidFill>
                <a:latin typeface="Times New Roman"/>
                <a:ea typeface="Times New Roman"/>
                <a:cs typeface="Times New Roman"/>
                <a:sym typeface="Times New Roman"/>
              </a:rPr>
              <a:t>Precision–Confidence Curve</a:t>
            </a:r>
            <a:r>
              <a:rPr lang="en" sz="1700">
                <a:solidFill>
                  <a:schemeClr val="dk1"/>
                </a:solidFill>
                <a:latin typeface="Times New Roman"/>
                <a:ea typeface="Times New Roman"/>
                <a:cs typeface="Times New Roman"/>
                <a:sym typeface="Times New Roman"/>
              </a:rPr>
              <a:t>:</a:t>
            </a:r>
            <a:endParaRPr sz="1700">
              <a:solidFill>
                <a:schemeClr val="dk1"/>
              </a:solidFill>
              <a:latin typeface="Times New Roman"/>
              <a:ea typeface="Times New Roman"/>
              <a:cs typeface="Times New Roman"/>
              <a:sym typeface="Times New Roman"/>
            </a:endParaRPr>
          </a:p>
          <a:p>
            <a:pPr indent="-273050" lvl="0" marL="685800" rtl="0" algn="l">
              <a:lnSpc>
                <a:spcPct val="115000"/>
              </a:lnSpc>
              <a:spcBef>
                <a:spcPts val="0"/>
              </a:spcBef>
              <a:spcAft>
                <a:spcPts val="0"/>
              </a:spcAft>
              <a:buClr>
                <a:schemeClr val="dk1"/>
              </a:buClr>
              <a:buSzPts val="1700"/>
              <a:buChar char="●"/>
            </a:pPr>
            <a:r>
              <a:rPr lang="en" sz="1700">
                <a:solidFill>
                  <a:schemeClr val="dk1"/>
                </a:solidFill>
                <a:latin typeface="Times New Roman"/>
                <a:ea typeface="Times New Roman"/>
                <a:cs typeface="Times New Roman"/>
                <a:sym typeface="Times New Roman"/>
              </a:rPr>
              <a:t>Shows </a:t>
            </a:r>
            <a:r>
              <a:rPr b="1" lang="en" sz="1700">
                <a:solidFill>
                  <a:schemeClr val="dk1"/>
                </a:solidFill>
                <a:latin typeface="Times New Roman"/>
                <a:ea typeface="Times New Roman"/>
                <a:cs typeface="Times New Roman"/>
                <a:sym typeface="Times New Roman"/>
              </a:rPr>
              <a:t>near-perfect precision (~1.00)</a:t>
            </a:r>
            <a:r>
              <a:rPr lang="en" sz="1700">
                <a:solidFill>
                  <a:schemeClr val="dk1"/>
                </a:solidFill>
                <a:latin typeface="Times New Roman"/>
                <a:ea typeface="Times New Roman"/>
                <a:cs typeface="Times New Roman"/>
                <a:sym typeface="Times New Roman"/>
              </a:rPr>
              <a:t> at a threshold of </a:t>
            </a:r>
            <a:r>
              <a:rPr b="1" lang="en" sz="1700">
                <a:solidFill>
                  <a:schemeClr val="dk1"/>
                </a:solidFill>
                <a:latin typeface="Times New Roman"/>
                <a:ea typeface="Times New Roman"/>
                <a:cs typeface="Times New Roman"/>
                <a:sym typeface="Times New Roman"/>
              </a:rPr>
              <a:t>0.995</a:t>
            </a:r>
            <a:r>
              <a:rPr lang="en" sz="1700">
                <a:solidFill>
                  <a:schemeClr val="dk1"/>
                </a:solidFill>
                <a:latin typeface="Times New Roman"/>
                <a:ea typeface="Times New Roman"/>
                <a:cs typeface="Times New Roman"/>
                <a:sym typeface="Times New Roman"/>
              </a:rPr>
              <a:t>.</a:t>
            </a:r>
            <a:endParaRPr sz="1700">
              <a:solidFill>
                <a:schemeClr val="dk1"/>
              </a:solidFill>
              <a:latin typeface="Times New Roman"/>
              <a:ea typeface="Times New Roman"/>
              <a:cs typeface="Times New Roman"/>
              <a:sym typeface="Times New Roman"/>
            </a:endParaRPr>
          </a:p>
          <a:p>
            <a:pPr indent="-273050" lvl="0" marL="685800" rtl="0" algn="l">
              <a:lnSpc>
                <a:spcPct val="200000"/>
              </a:lnSpc>
              <a:spcBef>
                <a:spcPts val="0"/>
              </a:spcBef>
              <a:spcAft>
                <a:spcPts val="0"/>
              </a:spcAft>
              <a:buClr>
                <a:schemeClr val="dk1"/>
              </a:buClr>
              <a:buSzPts val="1700"/>
              <a:buChar char="●"/>
            </a:pPr>
            <a:r>
              <a:rPr lang="en" sz="1700">
                <a:solidFill>
                  <a:schemeClr val="dk1"/>
                </a:solidFill>
                <a:latin typeface="Times New Roman"/>
                <a:ea typeface="Times New Roman"/>
                <a:cs typeface="Times New Roman"/>
                <a:sym typeface="Times New Roman"/>
              </a:rPr>
              <a:t>Indicates very low false positives at high confidence levels</a:t>
            </a:r>
            <a:r>
              <a:rPr lang="en" sz="1700">
                <a:solidFill>
                  <a:schemeClr val="dk1"/>
                </a:solidFill>
              </a:rPr>
              <a:t>.</a:t>
            </a:r>
            <a:endParaRPr sz="1700">
              <a:solidFill>
                <a:schemeClr val="dk1"/>
              </a:solidFill>
              <a:latin typeface="Times New Roman"/>
              <a:ea typeface="Times New Roman"/>
              <a:cs typeface="Times New Roman"/>
              <a:sym typeface="Times New Roman"/>
            </a:endParaRPr>
          </a:p>
          <a:p>
            <a:pPr indent="0" lvl="0" marL="0" rtl="0" algn="l">
              <a:lnSpc>
                <a:spcPct val="115000"/>
              </a:lnSpc>
              <a:spcBef>
                <a:spcPts val="900"/>
              </a:spcBef>
              <a:spcAft>
                <a:spcPts val="0"/>
              </a:spcAft>
              <a:buNone/>
            </a:pPr>
            <a:r>
              <a:t/>
            </a:r>
            <a:endParaRPr sz="1700">
              <a:solidFill>
                <a:schemeClr val="dk1"/>
              </a:solidFill>
              <a:latin typeface="Times New Roman"/>
              <a:ea typeface="Times New Roman"/>
              <a:cs typeface="Times New Roman"/>
              <a:sym typeface="Times New Roman"/>
            </a:endParaRPr>
          </a:p>
          <a:p>
            <a:pPr indent="0" lvl="0" marL="0" rtl="0" algn="l">
              <a:lnSpc>
                <a:spcPct val="115000"/>
              </a:lnSpc>
              <a:spcBef>
                <a:spcPts val="900"/>
              </a:spcBef>
              <a:spcAft>
                <a:spcPts val="900"/>
              </a:spcAft>
              <a:buNone/>
            </a:pPr>
            <a:r>
              <a:t/>
            </a:r>
            <a:endParaRPr sz="8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73"/>
          <p:cNvSpPr txBox="1"/>
          <p:nvPr>
            <p:ph type="title"/>
          </p:nvPr>
        </p:nvSpPr>
        <p:spPr>
          <a:xfrm>
            <a:off x="1659300" y="295000"/>
            <a:ext cx="5825400" cy="3726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b="1" lang="en" sz="2400">
                <a:solidFill>
                  <a:schemeClr val="dk1"/>
                </a:solidFill>
                <a:latin typeface="Times New Roman"/>
                <a:ea typeface="Times New Roman"/>
                <a:cs typeface="Times New Roman"/>
                <a:sym typeface="Times New Roman"/>
              </a:rPr>
              <a:t>CONCLUSION</a:t>
            </a:r>
            <a:endParaRPr b="1" sz="2400">
              <a:solidFill>
                <a:srgbClr val="0000FF"/>
              </a:solidFill>
              <a:latin typeface="Roboto"/>
              <a:ea typeface="Roboto"/>
              <a:cs typeface="Roboto"/>
              <a:sym typeface="Roboto"/>
            </a:endParaRPr>
          </a:p>
        </p:txBody>
      </p:sp>
      <p:sp>
        <p:nvSpPr>
          <p:cNvPr id="370" name="Google Shape;370;p73"/>
          <p:cNvSpPr txBox="1"/>
          <p:nvPr/>
        </p:nvSpPr>
        <p:spPr>
          <a:xfrm>
            <a:off x="433875" y="1060150"/>
            <a:ext cx="8471100" cy="2833500"/>
          </a:xfrm>
          <a:prstGeom prst="rect">
            <a:avLst/>
          </a:prstGeom>
          <a:noFill/>
          <a:ln>
            <a:noFill/>
          </a:ln>
        </p:spPr>
        <p:txBody>
          <a:bodyPr anchorCtr="0" anchor="ctr" bIns="91425" lIns="91425" spcFirstLastPara="1" rIns="91425" wrap="square" tIns="91425">
            <a:noAutofit/>
          </a:bodyPr>
          <a:lstStyle/>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 model </a:t>
            </a:r>
            <a:r>
              <a:rPr lang="en" sz="1600">
                <a:solidFill>
                  <a:schemeClr val="dk1"/>
                </a:solidFill>
                <a:latin typeface="Times New Roman"/>
                <a:ea typeface="Times New Roman"/>
                <a:cs typeface="Times New Roman"/>
                <a:sym typeface="Times New Roman"/>
              </a:rPr>
              <a:t>accuracy</a:t>
            </a:r>
            <a:r>
              <a:rPr lang="en" sz="1600">
                <a:solidFill>
                  <a:schemeClr val="dk1"/>
                </a:solidFill>
                <a:latin typeface="Times New Roman"/>
                <a:ea typeface="Times New Roman"/>
                <a:cs typeface="Times New Roman"/>
                <a:sym typeface="Times New Roman"/>
              </a:rPr>
              <a:t>  is </a:t>
            </a:r>
            <a:r>
              <a:rPr lang="en" sz="1600">
                <a:solidFill>
                  <a:schemeClr val="dk1"/>
                </a:solidFill>
                <a:latin typeface="Times New Roman"/>
                <a:ea typeface="Times New Roman"/>
                <a:cs typeface="Times New Roman"/>
                <a:sym typeface="Times New Roman"/>
              </a:rPr>
              <a:t>around </a:t>
            </a:r>
            <a:r>
              <a:rPr b="1" lang="en" sz="1600">
                <a:solidFill>
                  <a:schemeClr val="dk1"/>
                </a:solidFill>
                <a:latin typeface="Times New Roman"/>
                <a:ea typeface="Times New Roman"/>
                <a:cs typeface="Times New Roman"/>
                <a:sym typeface="Times New Roman"/>
              </a:rPr>
              <a:t>93%.</a:t>
            </a:r>
            <a:endParaRPr b="1"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Developed a real-time Deep Learning-based system for cashew kernel grading and sorting using </a:t>
            </a:r>
            <a:r>
              <a:rPr lang="en" sz="1600">
                <a:solidFill>
                  <a:schemeClr val="dk1"/>
                </a:solidFill>
                <a:latin typeface="Times New Roman"/>
                <a:ea typeface="Times New Roman"/>
                <a:cs typeface="Times New Roman"/>
                <a:sym typeface="Times New Roman"/>
              </a:rPr>
              <a:t>YOLO V5s</a:t>
            </a:r>
            <a:r>
              <a:rPr lang="en" sz="1600">
                <a:solidFill>
                  <a:schemeClr val="dk1"/>
                </a:solidFill>
                <a:latin typeface="Times New Roman"/>
                <a:ea typeface="Times New Roman"/>
                <a:cs typeface="Times New Roman"/>
                <a:sym typeface="Times New Roman"/>
              </a:rPr>
              <a:t> on Raspberry Pi 4.</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Achieved over </a:t>
            </a:r>
            <a:r>
              <a:rPr b="1" lang="en" sz="1600">
                <a:solidFill>
                  <a:schemeClr val="dk1"/>
                </a:solidFill>
                <a:latin typeface="Times New Roman"/>
                <a:ea typeface="Times New Roman"/>
                <a:cs typeface="Times New Roman"/>
                <a:sym typeface="Times New Roman"/>
              </a:rPr>
              <a:t>87% accuracy</a:t>
            </a:r>
            <a:r>
              <a:rPr lang="en" sz="1600">
                <a:solidFill>
                  <a:schemeClr val="dk1"/>
                </a:solidFill>
                <a:latin typeface="Times New Roman"/>
                <a:ea typeface="Times New Roman"/>
                <a:cs typeface="Times New Roman"/>
                <a:sym typeface="Times New Roman"/>
              </a:rPr>
              <a:t> with precise physical segregation via Arduino-controlled flaps.</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Offers a </a:t>
            </a:r>
            <a:r>
              <a:rPr b="1" lang="en" sz="1600">
                <a:solidFill>
                  <a:schemeClr val="dk1"/>
                </a:solidFill>
                <a:latin typeface="Times New Roman"/>
                <a:ea typeface="Times New Roman"/>
                <a:cs typeface="Times New Roman"/>
                <a:sym typeface="Times New Roman"/>
              </a:rPr>
              <a:t>low-cost</a:t>
            </a:r>
            <a:r>
              <a:rPr lang="en" sz="1600">
                <a:solidFill>
                  <a:schemeClr val="dk1"/>
                </a:solidFill>
                <a:latin typeface="Times New Roman"/>
                <a:ea typeface="Times New Roman"/>
                <a:cs typeface="Times New Roman"/>
                <a:sym typeface="Times New Roman"/>
              </a:rPr>
              <a:t>, </a:t>
            </a:r>
            <a:r>
              <a:rPr b="1" lang="en" sz="1600">
                <a:solidFill>
                  <a:schemeClr val="dk1"/>
                </a:solidFill>
                <a:latin typeface="Times New Roman"/>
                <a:ea typeface="Times New Roman"/>
                <a:cs typeface="Times New Roman"/>
                <a:sym typeface="Times New Roman"/>
              </a:rPr>
              <a:t>scalable</a:t>
            </a:r>
            <a:r>
              <a:rPr lang="en" sz="1600">
                <a:solidFill>
                  <a:schemeClr val="dk1"/>
                </a:solidFill>
                <a:latin typeface="Times New Roman"/>
                <a:ea typeface="Times New Roman"/>
                <a:cs typeface="Times New Roman"/>
                <a:sym typeface="Times New Roman"/>
              </a:rPr>
              <a:t>, and </a:t>
            </a:r>
            <a:r>
              <a:rPr b="1" lang="en" sz="1600">
                <a:solidFill>
                  <a:schemeClr val="dk1"/>
                </a:solidFill>
                <a:latin typeface="Times New Roman"/>
                <a:ea typeface="Times New Roman"/>
                <a:cs typeface="Times New Roman"/>
                <a:sym typeface="Times New Roman"/>
              </a:rPr>
              <a:t>efficient</a:t>
            </a:r>
            <a:r>
              <a:rPr lang="en" sz="1600">
                <a:solidFill>
                  <a:schemeClr val="dk1"/>
                </a:solidFill>
                <a:latin typeface="Times New Roman"/>
                <a:ea typeface="Times New Roman"/>
                <a:cs typeface="Times New Roman"/>
                <a:sym typeface="Times New Roman"/>
              </a:rPr>
              <a:t> solution for automating cashew processing, enhancing productivity and grading consistency.</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Sets the foundation for further industrial automation in agro-processing.</a:t>
            </a:r>
            <a:endParaRPr sz="16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74"/>
          <p:cNvSpPr txBox="1"/>
          <p:nvPr>
            <p:ph type="title"/>
          </p:nvPr>
        </p:nvSpPr>
        <p:spPr>
          <a:xfrm>
            <a:off x="1659300" y="240675"/>
            <a:ext cx="5825400" cy="3726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Times New Roman"/>
                <a:ea typeface="Times New Roman"/>
                <a:cs typeface="Times New Roman"/>
                <a:sym typeface="Times New Roman"/>
              </a:rPr>
              <a:t>FUTURE SCOPE</a:t>
            </a:r>
            <a:endParaRPr b="1" sz="2400">
              <a:solidFill>
                <a:srgbClr val="0000FF"/>
              </a:solidFill>
              <a:latin typeface="Roboto"/>
              <a:ea typeface="Roboto"/>
              <a:cs typeface="Roboto"/>
              <a:sym typeface="Roboto"/>
            </a:endParaRPr>
          </a:p>
        </p:txBody>
      </p:sp>
      <p:sp>
        <p:nvSpPr>
          <p:cNvPr id="376" name="Google Shape;376;p74"/>
          <p:cNvSpPr txBox="1"/>
          <p:nvPr/>
        </p:nvSpPr>
        <p:spPr>
          <a:xfrm>
            <a:off x="433875" y="1261975"/>
            <a:ext cx="7734300" cy="29964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120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Expand grading to include more kernel types like W240, W300, W400 and defective classes.</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Enable d</a:t>
            </a:r>
            <a:r>
              <a:rPr lang="en" sz="1600">
                <a:solidFill>
                  <a:schemeClr val="dk1"/>
                </a:solidFill>
                <a:latin typeface="Times New Roman"/>
                <a:ea typeface="Times New Roman"/>
                <a:cs typeface="Times New Roman"/>
                <a:sym typeface="Times New Roman"/>
              </a:rPr>
              <a:t>y</a:t>
            </a:r>
            <a:r>
              <a:rPr lang="en" sz="1600">
                <a:solidFill>
                  <a:schemeClr val="dk1"/>
                </a:solidFill>
                <a:latin typeface="Times New Roman"/>
                <a:ea typeface="Times New Roman"/>
                <a:cs typeface="Times New Roman"/>
                <a:sym typeface="Times New Roman"/>
              </a:rPr>
              <a:t>namic dataset generation for adaptive learning in real environments.</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Integrate edge AI accelerators (e.g., Jetson Nano) for faster, parallel processing.</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Add sensor feedback for error detection and real-time monitoring dashboards.</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Support bulk sorting using conveyors and object tracking (e.g., Deep SORT).</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Implement data logging for traceability and quality assurance in exports.</a:t>
            </a:r>
            <a:endParaRPr sz="16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75"/>
          <p:cNvSpPr txBox="1"/>
          <p:nvPr>
            <p:ph type="title"/>
          </p:nvPr>
        </p:nvSpPr>
        <p:spPr>
          <a:xfrm>
            <a:off x="1105050" y="485000"/>
            <a:ext cx="6933900" cy="5004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b="1" lang="en" sz="2200">
                <a:solidFill>
                  <a:schemeClr val="dk1"/>
                </a:solidFill>
                <a:latin typeface="Times New Roman"/>
                <a:ea typeface="Times New Roman"/>
                <a:cs typeface="Times New Roman"/>
                <a:sym typeface="Times New Roman"/>
              </a:rPr>
              <a:t>QR Code for Video Demo and Other Project Documents</a:t>
            </a:r>
            <a:endParaRPr sz="1100">
              <a:solidFill>
                <a:schemeClr val="dk1"/>
              </a:solidFill>
              <a:latin typeface="Times New Roman"/>
              <a:ea typeface="Times New Roman"/>
              <a:cs typeface="Times New Roman"/>
              <a:sym typeface="Times New Roman"/>
            </a:endParaRPr>
          </a:p>
        </p:txBody>
      </p:sp>
      <p:pic>
        <p:nvPicPr>
          <p:cNvPr id="382" name="Google Shape;382;p75"/>
          <p:cNvPicPr preferRelativeResize="0"/>
          <p:nvPr/>
        </p:nvPicPr>
        <p:blipFill>
          <a:blip r:embed="rId3">
            <a:alphaModFix/>
          </a:blip>
          <a:stretch>
            <a:fillRect/>
          </a:stretch>
        </p:blipFill>
        <p:spPr>
          <a:xfrm>
            <a:off x="3167792" y="1159949"/>
            <a:ext cx="2808412" cy="2823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76"/>
          <p:cNvSpPr txBox="1"/>
          <p:nvPr>
            <p:ph type="title"/>
          </p:nvPr>
        </p:nvSpPr>
        <p:spPr>
          <a:xfrm>
            <a:off x="3160800" y="177100"/>
            <a:ext cx="2822400" cy="4776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b="1" lang="en" sz="2400">
                <a:solidFill>
                  <a:schemeClr val="dk1"/>
                </a:solidFill>
                <a:latin typeface="Times New Roman"/>
                <a:ea typeface="Times New Roman"/>
                <a:cs typeface="Times New Roman"/>
                <a:sym typeface="Times New Roman"/>
              </a:rPr>
              <a:t>REFERENCES</a:t>
            </a:r>
            <a:br>
              <a:rPr b="1" lang="en" sz="2400">
                <a:solidFill>
                  <a:srgbClr val="0000FF"/>
                </a:solidFill>
                <a:latin typeface="Times New Roman"/>
                <a:ea typeface="Times New Roman"/>
                <a:cs typeface="Times New Roman"/>
                <a:sym typeface="Times New Roman"/>
              </a:rPr>
            </a:br>
            <a:endParaRPr b="1" sz="2400">
              <a:solidFill>
                <a:srgbClr val="0000FF"/>
              </a:solidFill>
              <a:latin typeface="Times New Roman"/>
              <a:ea typeface="Times New Roman"/>
              <a:cs typeface="Times New Roman"/>
              <a:sym typeface="Times New Roman"/>
            </a:endParaRPr>
          </a:p>
        </p:txBody>
      </p:sp>
      <p:sp>
        <p:nvSpPr>
          <p:cNvPr id="388" name="Google Shape;388;p76"/>
          <p:cNvSpPr txBox="1"/>
          <p:nvPr>
            <p:ph idx="1" type="body"/>
          </p:nvPr>
        </p:nvSpPr>
        <p:spPr>
          <a:xfrm>
            <a:off x="0" y="733106"/>
            <a:ext cx="9144000" cy="4364700"/>
          </a:xfrm>
          <a:prstGeom prst="rect">
            <a:avLst/>
          </a:prstGeom>
          <a:noFill/>
          <a:ln>
            <a:noFill/>
          </a:ln>
        </p:spPr>
        <p:txBody>
          <a:bodyPr anchorCtr="0" anchor="t" bIns="34275" lIns="68575" spcFirstLastPara="1" rIns="68575" wrap="square" tIns="34275">
            <a:noAutofit/>
          </a:bodyPr>
          <a:lstStyle/>
          <a:p>
            <a:pPr indent="0" lvl="0" marL="0" rtl="0" algn="just">
              <a:lnSpc>
                <a:spcPct val="120000"/>
              </a:lnSpc>
              <a:spcBef>
                <a:spcPts val="0"/>
              </a:spcBef>
              <a:spcAft>
                <a:spcPts val="0"/>
              </a:spcAft>
              <a:buNone/>
            </a:pPr>
            <a:r>
              <a:rPr lang="en" sz="1200">
                <a:latin typeface="Times New Roman"/>
                <a:ea typeface="Times New Roman"/>
                <a:cs typeface="Times New Roman"/>
                <a:sym typeface="Times New Roman"/>
              </a:rPr>
              <a:t>[1].	A. M. O. Arun, G. N. Aneesh, and A. Shyna, “Automated cashew kernel grading using machine vision,” in Proc. Int. Conf. Next Generation Intelligent Systems (ICNGIS), 2018, pp. 1–6. doi: 10.1109/ICNGIS.2016.7854063.</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rPr lang="en" sz="1200">
                <a:latin typeface="Times New Roman"/>
                <a:ea typeface="Times New Roman"/>
                <a:cs typeface="Times New Roman"/>
                <a:sym typeface="Times New Roman"/>
              </a:rPr>
              <a:t>[2].	A. Shyna and R. M. George, “Machine vision based real time cashew grading and sorting system using svm and back propagation neural network,” in Proc. Int. Conf. Circuits Power and Computing Technologies (ICCPCT), 2017, pp. 1–4. doi: 10.1109/ICCPCT.2017.8074385.</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rPr lang="en" sz="1200">
                <a:latin typeface="Times New Roman"/>
                <a:ea typeface="Times New Roman"/>
                <a:cs typeface="Times New Roman"/>
                <a:sym typeface="Times New Roman"/>
              </a:rPr>
              <a:t>[3].	A. Sivaranjani, S. Senthilrani, B. Ashokumar, and A. S. Murugan, “An improvised algorithm for computer vision based cashew grading system using deep cnn,” in Proc. IEEE Int. Conf. Current Trends in Advanced Computing (ICCTAC), 2019, pp. 1–6.</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rPr lang="en" sz="1200">
                <a:latin typeface="Times New Roman"/>
                <a:ea typeface="Times New Roman"/>
                <a:cs typeface="Times New Roman"/>
                <a:sym typeface="Times New Roman"/>
              </a:rPr>
              <a:t>[4].	A. Sivaranjani, S. Senthilrani, B. Ashokumar, and A. S. Murugan, “Cashnet-15: An optimized cashew nut grading using deep cnn and data augmentation,” in Proc. Int.Conf. Systems Computation Automation and Networking (ICSCAN), 2019, pp. 1–6</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rPr lang="en" sz="1200">
                <a:latin typeface="Times New Roman"/>
                <a:ea typeface="Times New Roman"/>
                <a:cs typeface="Times New Roman"/>
                <a:sym typeface="Times New Roman"/>
              </a:rPr>
              <a:t>[5].	V.-N. Pham, Q.-H. D. Ba, D.-A. T. Le, Q.-M. Nguyen, D. D. Van, and L. Nguyen, “Alow-cost deep-learning-based system for grading cashew nuts,” Computers, vol. 13, no. 3, p. 71, 2024.</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rPr lang="en" sz="1200">
                <a:solidFill>
                  <a:schemeClr val="dk1"/>
                </a:solidFill>
                <a:latin typeface="Times New Roman"/>
                <a:ea typeface="Times New Roman"/>
                <a:cs typeface="Times New Roman"/>
                <a:sym typeface="Times New Roman"/>
              </a:rPr>
              <a:t>[6].	S. N. Karnam, V. S. Vaddagallaiah, P. K. Rangnaik, A. Kumar, C. Kumar, and B. M. Vishwanath, “Precise cashew classification using machine learning,” Engi neering, Technology &amp; Applied Science Research, vol. 14, no. 5, pp. 17414–17421, 2024. doi: 10.48084/etasr.8052.</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rPr lang="en" sz="1200">
                <a:solidFill>
                  <a:schemeClr val="dk1"/>
                </a:solidFill>
                <a:latin typeface="Times New Roman"/>
                <a:ea typeface="Times New Roman"/>
                <a:cs typeface="Times New Roman"/>
                <a:sym typeface="Times New Roman"/>
              </a:rPr>
              <a:t>[7].	M. A. and P. N. Renjith, “Classification of durian fruits based on ripening with machine learning techniques,” in Proc. Int. Conf. Intelligent Sustainable Systems (ICISS), 2020, pp. 542–547.</a:t>
            </a:r>
            <a:endParaRPr sz="1100">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77"/>
          <p:cNvSpPr txBox="1"/>
          <p:nvPr>
            <p:ph idx="1" type="body"/>
          </p:nvPr>
        </p:nvSpPr>
        <p:spPr>
          <a:xfrm>
            <a:off x="0" y="551981"/>
            <a:ext cx="9144000" cy="4591500"/>
          </a:xfrm>
          <a:prstGeom prst="rect">
            <a:avLst/>
          </a:prstGeom>
          <a:noFill/>
          <a:ln>
            <a:noFill/>
          </a:ln>
        </p:spPr>
        <p:txBody>
          <a:bodyPr anchorCtr="0" anchor="t" bIns="34275" lIns="68575" spcFirstLastPara="1" rIns="68575" wrap="square" tIns="34275">
            <a:noAutofit/>
          </a:bodyPr>
          <a:lstStyle/>
          <a:p>
            <a:pPr indent="0" lvl="0" marL="0" rtl="0" algn="just">
              <a:lnSpc>
                <a:spcPct val="120000"/>
              </a:lnSpc>
              <a:spcBef>
                <a:spcPts val="0"/>
              </a:spcBef>
              <a:spcAft>
                <a:spcPts val="0"/>
              </a:spcAft>
              <a:buNone/>
            </a:pPr>
            <a:r>
              <a:rPr lang="en" sz="1200">
                <a:latin typeface="Times New Roman"/>
                <a:ea typeface="Times New Roman"/>
                <a:cs typeface="Times New Roman"/>
                <a:sym typeface="Times New Roman"/>
              </a:rPr>
              <a:t>[8].	S. E. Sunday, R. Ji, A. N. Abdalla, and H. Bian, “Fruit image classification using the inception-v3 deep learning model,” in Proc. Int. Conf. Cognitive Computing and Complex Data (ICCD), 2023, pp. 227–230. doi: 10.1109/ICCD59681.2023. 10420760.</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rPr lang="en" sz="1200">
                <a:latin typeface="Times New Roman"/>
                <a:ea typeface="Times New Roman"/>
                <a:cs typeface="Times New Roman"/>
                <a:sym typeface="Times New Roman"/>
              </a:rPr>
              <a:t>[9].	V. Gautam, R. G. Tiwari, A. Misra, D. Witarsyah, N. K. Trivedi, and A. K. Jain, “Dry fruit classification using deep convolutional neural network trained with transfer learning,” in Proc. Int. Conf. Advancement in Data Science, E-learning and Information System (ICADEIS), 2023, pp. 1–6. doi: 10.1109/ICADEIS58666.2023. 10270982.</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rPr lang="en" sz="1200">
                <a:latin typeface="Times New Roman"/>
                <a:ea typeface="Times New Roman"/>
                <a:cs typeface="Times New Roman"/>
                <a:sym typeface="Times New Roman"/>
              </a:rPr>
              <a:t>[10].	R. Raj, S. S. Nagaraj, S. Ritesh, T. A. Thushar, and V. M. Aparanji, “Fruit classi f ication comparison based on cnn and yolo,” in IOP Conf. Ser.: Mater. Sci. Eng., vol. 1187, 2021, p. 012031.</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rPr lang="en" sz="1200">
                <a:solidFill>
                  <a:schemeClr val="dk1"/>
                </a:solidFill>
                <a:latin typeface="Times New Roman"/>
                <a:ea typeface="Times New Roman"/>
                <a:cs typeface="Times New Roman"/>
                <a:sym typeface="Times New Roman"/>
              </a:rPr>
              <a:t>[11].	P. Nirale and M. Madankar, “Analytical study on iot and machine learning based grading and sorting system for fruits,” in Proc. Int. Conf. Computational Intelligence and Computing Applications (ICCICA), 2021, pp. 1–6. doi: 10.1109/ ICCICA52458.2021.9697161.</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rPr lang="en" sz="1200">
                <a:solidFill>
                  <a:schemeClr val="dk1"/>
                </a:solidFill>
                <a:latin typeface="Times New Roman"/>
                <a:ea typeface="Times New Roman"/>
                <a:cs typeface="Times New Roman"/>
                <a:sym typeface="Times New Roman"/>
              </a:rPr>
              <a:t>[12].	R. Rico, M. Bullo, and J. Salas-Salvado, “Nutritional composition of raw fresh cashew (anacardium occidentale l.) kernels from different origin,” Food Science &amp; Nutrition, vol. 4, no. 2, pp. 329–338, 2015.</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rPr lang="en" sz="1200">
                <a:solidFill>
                  <a:schemeClr val="dk1"/>
                </a:solidFill>
                <a:latin typeface="Times New Roman"/>
                <a:ea typeface="Times New Roman"/>
                <a:cs typeface="Times New Roman"/>
                <a:sym typeface="Times New Roman"/>
              </a:rPr>
              <a:t>[13].	T. Akinhanmi, V. Atasie, and P. Akintokun, “Chemical composition and physicochemical properties of cashew nut (anacardium occidentale) oil and cashew nut shell liquid,” Journal of Agricultural, Food and Environmental Sciences, vol. 2,no. 1, pp. 1–10, 2008.</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rPr lang="en" sz="1200">
                <a:solidFill>
                  <a:schemeClr val="dk1"/>
                </a:solidFill>
                <a:latin typeface="Times New Roman"/>
                <a:ea typeface="Times New Roman"/>
                <a:cs typeface="Times New Roman"/>
                <a:sym typeface="Times New Roman"/>
              </a:rPr>
              <a:t>[14].	D. Balasubramanian, “Postharvest technology: Physical properties of raw cashew nut,” Journal of Agricultural Engineering Research, vol. 78, no. 3, pp. 291–297, 2001.</a:t>
            </a:r>
            <a:endParaRPr sz="1200">
              <a:solidFill>
                <a:schemeClr val="dk1"/>
              </a:solidFill>
              <a:latin typeface="Times New Roman"/>
              <a:ea typeface="Times New Roman"/>
              <a:cs typeface="Times New Roman"/>
              <a:sym typeface="Times New Roman"/>
            </a:endParaRPr>
          </a:p>
        </p:txBody>
      </p:sp>
      <p:sp>
        <p:nvSpPr>
          <p:cNvPr id="394" name="Google Shape;394;p77"/>
          <p:cNvSpPr txBox="1"/>
          <p:nvPr>
            <p:ph type="title"/>
          </p:nvPr>
        </p:nvSpPr>
        <p:spPr>
          <a:xfrm>
            <a:off x="3160800" y="165700"/>
            <a:ext cx="2822400" cy="4776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b="1" lang="en" sz="2400">
                <a:solidFill>
                  <a:schemeClr val="dk1"/>
                </a:solidFill>
                <a:latin typeface="Times New Roman"/>
                <a:ea typeface="Times New Roman"/>
                <a:cs typeface="Times New Roman"/>
                <a:sym typeface="Times New Roman"/>
              </a:rPr>
              <a:t>REFERENCES</a:t>
            </a:r>
            <a:br>
              <a:rPr b="1" lang="en" sz="2400">
                <a:solidFill>
                  <a:srgbClr val="0000FF"/>
                </a:solidFill>
                <a:latin typeface="Times New Roman"/>
                <a:ea typeface="Times New Roman"/>
                <a:cs typeface="Times New Roman"/>
                <a:sym typeface="Times New Roman"/>
              </a:rPr>
            </a:br>
            <a:endParaRPr b="1" sz="2400">
              <a:solidFill>
                <a:srgbClr val="0000FF"/>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78"/>
          <p:cNvSpPr txBox="1"/>
          <p:nvPr>
            <p:ph idx="1" type="body"/>
          </p:nvPr>
        </p:nvSpPr>
        <p:spPr>
          <a:xfrm>
            <a:off x="0" y="572513"/>
            <a:ext cx="9144000" cy="4570800"/>
          </a:xfrm>
          <a:prstGeom prst="rect">
            <a:avLst/>
          </a:prstGeom>
          <a:noFill/>
          <a:ln>
            <a:noFill/>
          </a:ln>
        </p:spPr>
        <p:txBody>
          <a:bodyPr anchorCtr="0" anchor="t" bIns="34275" lIns="68575" spcFirstLastPara="1" rIns="68575" wrap="square" tIns="34275">
            <a:noAutofit/>
          </a:bodyPr>
          <a:lstStyle/>
          <a:p>
            <a:pPr indent="0" lvl="0" marL="0" rtl="0" algn="just">
              <a:lnSpc>
                <a:spcPct val="120000"/>
              </a:lnSpc>
              <a:spcBef>
                <a:spcPts val="0"/>
              </a:spcBef>
              <a:spcAft>
                <a:spcPts val="0"/>
              </a:spcAft>
              <a:buNone/>
            </a:pPr>
            <a:r>
              <a:rPr lang="en" sz="1200">
                <a:latin typeface="Times New Roman"/>
                <a:ea typeface="Times New Roman"/>
                <a:cs typeface="Times New Roman"/>
                <a:sym typeface="Times New Roman"/>
              </a:rPr>
              <a:t>[15].	J. Tyman, R. Johnson, M. Muir, and R. Rokhgar, “The extraction of natural cashew nut shell liquid from the cashew nut (anacardium occidentale),” J. Am. Oil Chemists’ Soc., vol. 66, no. 4, pp. 553–557, 1989</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rPr lang="en" sz="1200">
                <a:solidFill>
                  <a:schemeClr val="dk1"/>
                </a:solidFill>
                <a:latin typeface="Times New Roman"/>
                <a:ea typeface="Times New Roman"/>
                <a:cs typeface="Times New Roman"/>
                <a:sym typeface="Times New Roman"/>
              </a:rPr>
              <a:t>[16].	S. K.G.Srivastava and V. Meharwade, Cashew Handbook 2014– Global Perspective. 2014.</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rPr lang="en" sz="1200">
                <a:solidFill>
                  <a:schemeClr val="dk1"/>
                </a:solidFill>
                <a:latin typeface="Times New Roman"/>
                <a:ea typeface="Times New Roman"/>
                <a:cs typeface="Times New Roman"/>
                <a:sym typeface="Times New Roman"/>
              </a:rPr>
              <a:t>[17].	T. T. F. Saeed, H. Bader, B. Niaz, M. A. Fzaal, A. Din, and H. A. R. Suleria, “Cashew nut allergy: Immune health challenge,” Trends in Food Science &amp; Tech nology, vol. 86, pp. 209–216, 2019.</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rPr lang="en" sz="1200">
                <a:solidFill>
                  <a:schemeClr val="dk1"/>
                </a:solidFill>
                <a:latin typeface="Times New Roman"/>
                <a:ea typeface="Times New Roman"/>
                <a:cs typeface="Times New Roman"/>
                <a:sym typeface="Times New Roman"/>
              </a:rPr>
              <a:t>[18].	B. Gon¸calves et al., “Composition of nuts and their potential health benefits—an overview,” Foods, vol. 12, p. 942, 2023. doi: 10.3390/foods12050942.</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rPr lang="en" sz="1200">
                <a:solidFill>
                  <a:schemeClr val="dk1"/>
                </a:solidFill>
                <a:latin typeface="Times New Roman"/>
                <a:ea typeface="Times New Roman"/>
                <a:cs typeface="Times New Roman"/>
                <a:sym typeface="Times New Roman"/>
              </a:rPr>
              <a:t>[19].	R. Singh, P. Karthikeyan, and R. Anand, “Sc3t: A low-cost transformer-enhanced deep learning architecture for real-time cashew kernel grading on edge devices,” Computers and Electronics in Agriculture, vol. 215, p. 108274, 2024. doi: 10. 1016/j.compag.2024.108274</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rPr lang="en" sz="1200">
                <a:solidFill>
                  <a:schemeClr val="dk1"/>
                </a:solidFill>
                <a:latin typeface="Times New Roman"/>
                <a:ea typeface="Times New Roman"/>
                <a:cs typeface="Times New Roman"/>
                <a:sym typeface="Times New Roman"/>
              </a:rPr>
              <a:t>[20].	A. Mishra and S. Awasthi, “Hybrid deep learning and svm model for grading of cashew kernels using resnet-50 features,” Journal of Food Engineering, vol. 349, p. 111395, 2024. doi: 10.1016/j.jfoodeng.2024.111395.</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rPr lang="en" sz="1200">
                <a:solidFill>
                  <a:schemeClr val="dk1"/>
                </a:solidFill>
                <a:latin typeface="Times New Roman"/>
                <a:ea typeface="Times New Roman"/>
                <a:cs typeface="Times New Roman"/>
                <a:sym typeface="Times New Roman"/>
              </a:rPr>
              <a:t>[21].	Y. Li, H. Zhou, and J. Wang, “Lightweight shape-based svm classifier for whole and split cashew kernel detection,” Journal of Imaging, vol. 9, no. 11, p. 198, 2023. doi: 10.3390/jimaging9110198.</a:t>
            </a:r>
            <a:endParaRPr sz="1200">
              <a:latin typeface="Times New Roman"/>
              <a:ea typeface="Times New Roman"/>
              <a:cs typeface="Times New Roman"/>
              <a:sym typeface="Times New Roman"/>
            </a:endParaRPr>
          </a:p>
        </p:txBody>
      </p:sp>
      <p:sp>
        <p:nvSpPr>
          <p:cNvPr id="400" name="Google Shape;400;p78"/>
          <p:cNvSpPr txBox="1"/>
          <p:nvPr>
            <p:ph type="title"/>
          </p:nvPr>
        </p:nvSpPr>
        <p:spPr>
          <a:xfrm>
            <a:off x="3160800" y="177100"/>
            <a:ext cx="2822400" cy="4776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b="1" lang="en" sz="2400">
                <a:solidFill>
                  <a:schemeClr val="dk1"/>
                </a:solidFill>
                <a:latin typeface="Times New Roman"/>
                <a:ea typeface="Times New Roman"/>
                <a:cs typeface="Times New Roman"/>
                <a:sym typeface="Times New Roman"/>
              </a:rPr>
              <a:t>REFERENCES</a:t>
            </a:r>
            <a:br>
              <a:rPr b="1" lang="en" sz="2400">
                <a:solidFill>
                  <a:srgbClr val="0000FF"/>
                </a:solidFill>
                <a:latin typeface="Times New Roman"/>
                <a:ea typeface="Times New Roman"/>
                <a:cs typeface="Times New Roman"/>
                <a:sym typeface="Times New Roman"/>
              </a:rPr>
            </a:br>
            <a:endParaRPr b="1" sz="2400">
              <a:solidFill>
                <a:srgbClr val="0000FF"/>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79"/>
          <p:cNvPicPr preferRelativeResize="0"/>
          <p:nvPr/>
        </p:nvPicPr>
        <p:blipFill rotWithShape="1">
          <a:blip r:embed="rId3">
            <a:alphaModFix/>
          </a:blip>
          <a:srcRect b="0" l="0" r="0" t="0"/>
          <a:stretch/>
        </p:blipFill>
        <p:spPr>
          <a:xfrm>
            <a:off x="368182" y="865240"/>
            <a:ext cx="8146554" cy="398206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45"/>
          <p:cNvPicPr preferRelativeResize="0"/>
          <p:nvPr/>
        </p:nvPicPr>
        <p:blipFill>
          <a:blip r:embed="rId3">
            <a:alphaModFix/>
          </a:blip>
          <a:stretch>
            <a:fillRect/>
          </a:stretch>
        </p:blipFill>
        <p:spPr>
          <a:xfrm>
            <a:off x="1320975" y="954419"/>
            <a:ext cx="6502049" cy="3824738"/>
          </a:xfrm>
          <a:prstGeom prst="rect">
            <a:avLst/>
          </a:prstGeom>
          <a:noFill/>
          <a:ln>
            <a:noFill/>
          </a:ln>
        </p:spPr>
      </p:pic>
      <p:sp>
        <p:nvSpPr>
          <p:cNvPr id="163" name="Google Shape;163;p45"/>
          <p:cNvSpPr/>
          <p:nvPr/>
        </p:nvSpPr>
        <p:spPr>
          <a:xfrm>
            <a:off x="2735850" y="327200"/>
            <a:ext cx="36723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400" u="none" cap="none" strike="noStrike">
                <a:solidFill>
                  <a:schemeClr val="dk1"/>
                </a:solidFill>
                <a:latin typeface="Times New Roman"/>
                <a:ea typeface="Times New Roman"/>
                <a:cs typeface="Times New Roman"/>
                <a:sym typeface="Times New Roman"/>
              </a:rPr>
              <a:t>INTRODUCTION</a:t>
            </a:r>
            <a:endParaRPr sz="1100">
              <a:solidFill>
                <a:schemeClr val="dk1"/>
              </a:solidFill>
            </a:endParaRPr>
          </a:p>
        </p:txBody>
      </p:sp>
      <p:sp>
        <p:nvSpPr>
          <p:cNvPr id="164" name="Google Shape;164;p45"/>
          <p:cNvSpPr txBox="1"/>
          <p:nvPr/>
        </p:nvSpPr>
        <p:spPr>
          <a:xfrm>
            <a:off x="2798550" y="4710725"/>
            <a:ext cx="3546900" cy="31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Fig 1. Commercial Grades of the Cashew</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6"/>
          <p:cNvSpPr/>
          <p:nvPr/>
        </p:nvSpPr>
        <p:spPr>
          <a:xfrm>
            <a:off x="2608188" y="215550"/>
            <a:ext cx="39276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400" u="none" cap="none" strike="noStrike">
                <a:solidFill>
                  <a:schemeClr val="dk1"/>
                </a:solidFill>
                <a:latin typeface="Times New Roman"/>
                <a:ea typeface="Times New Roman"/>
                <a:cs typeface="Times New Roman"/>
                <a:sym typeface="Times New Roman"/>
              </a:rPr>
              <a:t>LITERATURE SURVEY</a:t>
            </a:r>
            <a:endParaRPr b="1" sz="2400">
              <a:solidFill>
                <a:schemeClr val="dk1"/>
              </a:solidFill>
              <a:latin typeface="Arial"/>
              <a:ea typeface="Arial"/>
              <a:cs typeface="Arial"/>
              <a:sym typeface="Arial"/>
            </a:endParaRPr>
          </a:p>
        </p:txBody>
      </p:sp>
      <p:graphicFrame>
        <p:nvGraphicFramePr>
          <p:cNvPr id="170" name="Google Shape;170;p46"/>
          <p:cNvGraphicFramePr/>
          <p:nvPr/>
        </p:nvGraphicFramePr>
        <p:xfrm>
          <a:off x="243900" y="828419"/>
          <a:ext cx="3000000" cy="3000000"/>
        </p:xfrm>
        <a:graphic>
          <a:graphicData uri="http://schemas.openxmlformats.org/drawingml/2006/table">
            <a:tbl>
              <a:tblPr>
                <a:noFill/>
                <a:tableStyleId>{A72D219B-042B-44E5-BE4D-5665CF93EC09}</a:tableStyleId>
              </a:tblPr>
              <a:tblGrid>
                <a:gridCol w="2124875"/>
                <a:gridCol w="1960800"/>
                <a:gridCol w="2035400"/>
                <a:gridCol w="2535100"/>
              </a:tblGrid>
              <a:tr h="540125">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latin typeface="Times New Roman"/>
                          <a:ea typeface="Times New Roman"/>
                          <a:cs typeface="Times New Roman"/>
                          <a:sym typeface="Times New Roman"/>
                        </a:rPr>
                        <a:t>Paper Title, Author &amp; Publication</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latin typeface="Times New Roman"/>
                          <a:ea typeface="Times New Roman"/>
                          <a:cs typeface="Times New Roman"/>
                          <a:sym typeface="Times New Roman"/>
                        </a:rPr>
                        <a:t>Summary</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a:latin typeface="Times New Roman"/>
                          <a:ea typeface="Times New Roman"/>
                          <a:cs typeface="Times New Roman"/>
                          <a:sym typeface="Times New Roman"/>
                        </a:rPr>
                        <a:t>Key Findings</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a:latin typeface="Times New Roman"/>
                          <a:ea typeface="Times New Roman"/>
                          <a:cs typeface="Times New Roman"/>
                          <a:sym typeface="Times New Roman"/>
                        </a:rPr>
                        <a:t>Research Gap</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r>
              <a:tr h="3613125">
                <a:tc>
                  <a:txBody>
                    <a:bodyPr/>
                    <a:lstStyle/>
                    <a:p>
                      <a:pPr indent="0" lvl="0" marL="0" rtl="0" algn="l">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Title: </a:t>
                      </a:r>
                      <a:r>
                        <a:rPr i="1" lang="en" sz="1400">
                          <a:solidFill>
                            <a:schemeClr val="dk1"/>
                          </a:solidFill>
                          <a:latin typeface="Times New Roman"/>
                          <a:ea typeface="Times New Roman"/>
                          <a:cs typeface="Times New Roman"/>
                          <a:sym typeface="Times New Roman"/>
                        </a:rPr>
                        <a:t>A Low-Cost Deep-Learning-Based System for Grading Cashew Nuts.</a:t>
                      </a:r>
                      <a:endParaRPr i="1"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Authors:</a:t>
                      </a:r>
                      <a:r>
                        <a:rPr lang="en" sz="1400">
                          <a:solidFill>
                            <a:schemeClr val="dk1"/>
                          </a:solidFill>
                          <a:latin typeface="Times New Roman"/>
                          <a:ea typeface="Times New Roman"/>
                          <a:cs typeface="Times New Roman"/>
                          <a:sym typeface="Times New Roman"/>
                        </a:rPr>
                        <a:t>Van-Nam Pham,Quang-Huy Do Ba , Duc-Anh Tran Le , Quang-Minh Nguyen , Dinh Do Van .(2024)</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Journal:</a:t>
                      </a:r>
                      <a:r>
                        <a:rPr lang="en" sz="1400">
                          <a:solidFill>
                            <a:schemeClr val="dk1"/>
                          </a:solidFill>
                          <a:latin typeface="Times New Roman"/>
                          <a:ea typeface="Times New Roman"/>
                          <a:cs typeface="Times New Roman"/>
                          <a:sym typeface="Times New Roman"/>
                        </a:rPr>
                        <a:t>journal </a:t>
                      </a:r>
                      <a:r>
                        <a:rPr i="1" lang="en" sz="1400">
                          <a:solidFill>
                            <a:schemeClr val="dk1"/>
                          </a:solidFill>
                          <a:latin typeface="Times New Roman"/>
                          <a:ea typeface="Times New Roman"/>
                          <a:cs typeface="Times New Roman"/>
                          <a:sym typeface="Times New Roman"/>
                        </a:rPr>
                        <a:t>Computers</a:t>
                      </a:r>
                      <a:r>
                        <a:rPr lang="en" sz="1400">
                          <a:solidFill>
                            <a:schemeClr val="dk1"/>
                          </a:solidFill>
                          <a:latin typeface="Times New Roman"/>
                          <a:ea typeface="Times New Roman"/>
                          <a:cs typeface="Times New Roman"/>
                          <a:sym typeface="Times New Roman"/>
                        </a:rPr>
                        <a:t>, Volume 13, Issue 3, Article 71, in March 2024.(published by MDPI,Q2)</a:t>
                      </a:r>
                      <a:endParaRPr sz="1400">
                        <a:solidFill>
                          <a:schemeClr val="dk1"/>
                        </a:solidFill>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0" lvl="0" marL="0" rtl="0" algn="l">
                        <a:lnSpc>
                          <a:spcPct val="115000"/>
                        </a:lnSpc>
                        <a:spcBef>
                          <a:spcPts val="900"/>
                        </a:spcBef>
                        <a:spcAft>
                          <a:spcPts val="900"/>
                        </a:spcAft>
                        <a:buClr>
                          <a:schemeClr val="dk1"/>
                        </a:buClr>
                        <a:buSzPts val="800"/>
                        <a:buFont typeface="Arial"/>
                        <a:buNone/>
                      </a:pPr>
                      <a:r>
                        <a:rPr lang="en" sz="1400">
                          <a:latin typeface="Times New Roman"/>
                          <a:ea typeface="Times New Roman"/>
                          <a:cs typeface="Times New Roman"/>
                          <a:sym typeface="Times New Roman"/>
                        </a:rPr>
                        <a:t>The paper introduces an affordable, automated system that employs deep learning to grade cashew nuts. By integrating YOLOv8 with Transformer models, the system classifies cashew nuts into four quality grades and utilizes an actuation mechanism for physical sorting.</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254000" lvl="0" marL="342900" rtl="0" algn="l">
                        <a:lnSpc>
                          <a:spcPct val="115000"/>
                        </a:lnSpc>
                        <a:spcBef>
                          <a:spcPts val="90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YOLO v8</a:t>
                      </a:r>
                      <a:r>
                        <a:rPr lang="en">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Transformer model offers 98.4% mAP and 2.96% error rate, outperforming baselines.</a:t>
                      </a:r>
                      <a:endParaRPr sz="1400">
                        <a:solidFill>
                          <a:schemeClr val="dk1"/>
                        </a:solidFill>
                        <a:latin typeface="Times New Roman"/>
                        <a:ea typeface="Times New Roman"/>
                        <a:cs typeface="Times New Roman"/>
                        <a:sym typeface="Times New Roman"/>
                      </a:endParaRPr>
                    </a:p>
                    <a:p>
                      <a:pPr indent="-254000" lvl="0" marL="342900" rtl="0" algn="l">
                        <a:lnSpc>
                          <a:spcPct val="115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supports cost-effective industrial cashew sorting.</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254000" lvl="0" marL="342900" rtl="0" algn="just">
                        <a:spcBef>
                          <a:spcPts val="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Only focused on 4 types which include good, error1, error 2, error 3</a:t>
                      </a:r>
                      <a:endParaRPr sz="1400">
                        <a:solidFill>
                          <a:schemeClr val="dk1"/>
                        </a:solidFill>
                        <a:latin typeface="Times New Roman"/>
                        <a:ea typeface="Times New Roman"/>
                        <a:cs typeface="Times New Roman"/>
                        <a:sym typeface="Times New Roman"/>
                      </a:endParaRPr>
                    </a:p>
                    <a:p>
                      <a:pPr indent="-254000" lvl="0" marL="342900" rtl="0" algn="l">
                        <a:lnSpc>
                          <a:spcPct val="115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Lack of real-time cashew grading systems on conveyors using low-cost cameras.</a:t>
                      </a:r>
                      <a:endParaRPr sz="1400">
                        <a:solidFill>
                          <a:schemeClr val="dk1"/>
                        </a:solidFill>
                        <a:latin typeface="Times New Roman"/>
                        <a:ea typeface="Times New Roman"/>
                        <a:cs typeface="Times New Roman"/>
                        <a:sym typeface="Times New Roman"/>
                      </a:endParaRPr>
                    </a:p>
                    <a:p>
                      <a:pPr indent="-254000" lvl="0" marL="342900" rtl="0" algn="just">
                        <a:spcBef>
                          <a:spcPts val="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Performance may vary based on the quality and specifications of the hardware used.</a:t>
                      </a:r>
                      <a:endParaRPr sz="1400">
                        <a:latin typeface="Times New Roman"/>
                        <a:ea typeface="Times New Roman"/>
                        <a:cs typeface="Times New Roman"/>
                        <a:sym typeface="Times New Roman"/>
                      </a:endParaRPr>
                    </a:p>
                  </a:txBody>
                  <a:tcPr marT="68575" marB="68575" marR="68575" marL="68575">
                    <a:solidFill>
                      <a:srgbClr val="FFF2CC"/>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graphicFrame>
        <p:nvGraphicFramePr>
          <p:cNvPr id="175" name="Google Shape;175;p47"/>
          <p:cNvGraphicFramePr/>
          <p:nvPr/>
        </p:nvGraphicFramePr>
        <p:xfrm>
          <a:off x="177553" y="949819"/>
          <a:ext cx="3000000" cy="3000000"/>
        </p:xfrm>
        <a:graphic>
          <a:graphicData uri="http://schemas.openxmlformats.org/drawingml/2006/table">
            <a:tbl>
              <a:tblPr>
                <a:noFill/>
                <a:tableStyleId>{A72D219B-042B-44E5-BE4D-5665CF93EC09}</a:tableStyleId>
              </a:tblPr>
              <a:tblGrid>
                <a:gridCol w="2169575"/>
                <a:gridCol w="2206875"/>
                <a:gridCol w="2169575"/>
                <a:gridCol w="2177050"/>
              </a:tblGrid>
              <a:tr h="516650">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latin typeface="Times New Roman"/>
                          <a:ea typeface="Times New Roman"/>
                          <a:cs typeface="Times New Roman"/>
                          <a:sym typeface="Times New Roman"/>
                        </a:rPr>
                        <a:t>Paper Title, Author &amp; Publication</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latin typeface="Times New Roman"/>
                          <a:ea typeface="Times New Roman"/>
                          <a:cs typeface="Times New Roman"/>
                          <a:sym typeface="Times New Roman"/>
                        </a:rPr>
                        <a:t>Summary</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rtl="0" algn="ctr">
                        <a:spcBef>
                          <a:spcPts val="0"/>
                        </a:spcBef>
                        <a:spcAft>
                          <a:spcPts val="0"/>
                        </a:spcAft>
                        <a:buClr>
                          <a:schemeClr val="dk1"/>
                        </a:buClr>
                        <a:buSzPts val="1100"/>
                        <a:buFont typeface="Arial"/>
                        <a:buNone/>
                      </a:pPr>
                      <a:r>
                        <a:rPr b="1" lang="en" sz="1400">
                          <a:solidFill>
                            <a:schemeClr val="dk1"/>
                          </a:solidFill>
                          <a:latin typeface="Times New Roman"/>
                          <a:ea typeface="Times New Roman"/>
                          <a:cs typeface="Times New Roman"/>
                          <a:sym typeface="Times New Roman"/>
                        </a:rPr>
                        <a:t>Key Findings</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rtl="0" algn="ctr">
                        <a:spcBef>
                          <a:spcPts val="0"/>
                        </a:spcBef>
                        <a:spcAft>
                          <a:spcPts val="0"/>
                        </a:spcAft>
                        <a:buClr>
                          <a:schemeClr val="dk1"/>
                        </a:buClr>
                        <a:buSzPts val="1100"/>
                        <a:buFont typeface="Arial"/>
                        <a:buNone/>
                      </a:pPr>
                      <a:r>
                        <a:rPr b="1" lang="en" sz="1400">
                          <a:solidFill>
                            <a:schemeClr val="dk1"/>
                          </a:solidFill>
                          <a:latin typeface="Times New Roman"/>
                          <a:ea typeface="Times New Roman"/>
                          <a:cs typeface="Times New Roman"/>
                          <a:sym typeface="Times New Roman"/>
                        </a:rPr>
                        <a:t>Research Gap</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r>
              <a:tr h="3499575">
                <a:tc>
                  <a:txBody>
                    <a:bodyPr/>
                    <a:lstStyle/>
                    <a:p>
                      <a:pPr indent="0" lvl="0" marL="0" rtl="0" algn="l">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Title:</a:t>
                      </a:r>
                      <a:r>
                        <a:rPr lang="en" sz="1400">
                          <a:solidFill>
                            <a:schemeClr val="dk1"/>
                          </a:solidFill>
                          <a:latin typeface="Times New Roman"/>
                          <a:ea typeface="Times New Roman"/>
                          <a:cs typeface="Times New Roman"/>
                          <a:sym typeface="Times New Roman"/>
                        </a:rPr>
                        <a:t> </a:t>
                      </a:r>
                      <a:r>
                        <a:rPr i="1" lang="en" sz="1400">
                          <a:solidFill>
                            <a:schemeClr val="dk1"/>
                          </a:solidFill>
                          <a:latin typeface="Times New Roman"/>
                          <a:ea typeface="Times New Roman"/>
                          <a:cs typeface="Times New Roman"/>
                          <a:sym typeface="Times New Roman"/>
                        </a:rPr>
                        <a:t>Precise Cashew Classification using Machine Learning</a:t>
                      </a:r>
                      <a:endParaRPr i="1"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Authors:</a:t>
                      </a: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lang="en" sz="1400">
                          <a:solidFill>
                            <a:schemeClr val="dk1"/>
                          </a:solidFill>
                          <a:latin typeface="Times New Roman"/>
                          <a:ea typeface="Times New Roman"/>
                          <a:cs typeface="Times New Roman"/>
                          <a:sym typeface="Times New Roman"/>
                        </a:rPr>
                        <a:t>Sowmya Nag Karnam, Veenadevi Siddanahundi Vaddagallaiah, Pradeep Kooganahalli Rangnaik, Akshaya Kumar, Charan Kumar, Bidadi Mahesh Vishwanath.</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Journal: </a:t>
                      </a:r>
                      <a:r>
                        <a:rPr lang="en" sz="1400">
                          <a:solidFill>
                            <a:schemeClr val="dk1"/>
                          </a:solidFill>
                          <a:latin typeface="Times New Roman"/>
                          <a:ea typeface="Times New Roman"/>
                          <a:cs typeface="Times New Roman"/>
                          <a:sym typeface="Times New Roman"/>
                        </a:rPr>
                        <a:t>Engineering, Technology &amp; Applied Science Research, Vol. 14, No. 5, Oct. 2024(Q2)</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800"/>
                        <a:buFont typeface="Arial"/>
                        <a:buNone/>
                      </a:pPr>
                      <a:r>
                        <a:t/>
                      </a:r>
                      <a:endParaRPr sz="1400">
                        <a:solidFill>
                          <a:schemeClr val="dk1"/>
                        </a:solidFill>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0" lvl="0" marL="0" rtl="0" algn="l">
                        <a:lnSpc>
                          <a:spcPct val="115000"/>
                        </a:lnSpc>
                        <a:spcBef>
                          <a:spcPts val="900"/>
                        </a:spcBef>
                        <a:spcAft>
                          <a:spcPts val="0"/>
                        </a:spcAft>
                        <a:buClr>
                          <a:schemeClr val="dk1"/>
                        </a:buClr>
                        <a:buSzPts val="800"/>
                        <a:buFont typeface="Arial"/>
                        <a:buNone/>
                      </a:pPr>
                      <a:r>
                        <a:rPr lang="en" sz="1400">
                          <a:latin typeface="Times New Roman"/>
                          <a:ea typeface="Times New Roman"/>
                          <a:cs typeface="Times New Roman"/>
                          <a:sym typeface="Times New Roman"/>
                        </a:rPr>
                        <a:t>The study evaluates deep learning models (YOLOv5, YOLOv9, CNN) for classifying cashews into five categories: whole, broken, split-up, split-down, and defect.</a:t>
                      </a:r>
                      <a:endParaRPr sz="1400">
                        <a:latin typeface="Times New Roman"/>
                        <a:ea typeface="Times New Roman"/>
                        <a:cs typeface="Times New Roman"/>
                        <a:sym typeface="Times New Roman"/>
                      </a:endParaRPr>
                    </a:p>
                    <a:p>
                      <a:pPr indent="0" lvl="0" marL="0" rtl="0" algn="l">
                        <a:lnSpc>
                          <a:spcPct val="115000"/>
                        </a:lnSpc>
                        <a:spcBef>
                          <a:spcPts val="900"/>
                        </a:spcBef>
                        <a:spcAft>
                          <a:spcPts val="0"/>
                        </a:spcAft>
                        <a:buClr>
                          <a:schemeClr val="dk1"/>
                        </a:buClr>
                        <a:buSzPts val="800"/>
                        <a:buFont typeface="Arial"/>
                        <a:buNone/>
                      </a:pPr>
                      <a:r>
                        <a:rPr lang="en" sz="1400">
                          <a:latin typeface="Times New Roman"/>
                          <a:ea typeface="Times New Roman"/>
                          <a:cs typeface="Times New Roman"/>
                          <a:sym typeface="Times New Roman"/>
                        </a:rPr>
                        <a:t>YOLOv5 achieves 97.65% accuracy and 0.025 s inference time, making it ideal for real-time industrial applications.</a:t>
                      </a:r>
                      <a:endParaRPr sz="1400">
                        <a:latin typeface="Times New Roman"/>
                        <a:ea typeface="Times New Roman"/>
                        <a:cs typeface="Times New Roman"/>
                        <a:sym typeface="Times New Roman"/>
                      </a:endParaRPr>
                    </a:p>
                    <a:p>
                      <a:pPr indent="0" lvl="0" marL="0" rtl="0" algn="l">
                        <a:lnSpc>
                          <a:spcPct val="115000"/>
                        </a:lnSpc>
                        <a:spcBef>
                          <a:spcPts val="900"/>
                        </a:spcBef>
                        <a:spcAft>
                          <a:spcPts val="900"/>
                        </a:spcAft>
                        <a:buClr>
                          <a:schemeClr val="dk1"/>
                        </a:buClr>
                        <a:buSzPts val="800"/>
                        <a:buFont typeface="Arial"/>
                        <a:buNone/>
                      </a:pPr>
                      <a:r>
                        <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254000" lvl="0" marL="342900" rtl="0" algn="l">
                        <a:lnSpc>
                          <a:spcPct val="115000"/>
                        </a:lnSpc>
                        <a:spcBef>
                          <a:spcPts val="90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YOLOv5 outperforms YOLOv9 and CNN with the highest accuracy (97.65%) and fastest inference time (0.025 s/image).</a:t>
                      </a:r>
                      <a:endParaRPr sz="1400">
                        <a:solidFill>
                          <a:schemeClr val="dk1"/>
                        </a:solidFill>
                        <a:latin typeface="Times New Roman"/>
                        <a:ea typeface="Times New Roman"/>
                        <a:cs typeface="Times New Roman"/>
                        <a:sym typeface="Times New Roman"/>
                      </a:endParaRPr>
                    </a:p>
                    <a:p>
                      <a:pPr indent="-254000" lvl="0" marL="342900" rtl="0" algn="l">
                        <a:lnSpc>
                          <a:spcPct val="115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Data augmentation enhances model robustness against variations in lighting and orientation.</a:t>
                      </a:r>
                      <a:endParaRPr sz="1400">
                        <a:solidFill>
                          <a:schemeClr val="dk1"/>
                        </a:solidFill>
                        <a:latin typeface="Times New Roman"/>
                        <a:ea typeface="Times New Roman"/>
                        <a:cs typeface="Times New Roman"/>
                        <a:sym typeface="Times New Roman"/>
                      </a:endParaRPr>
                    </a:p>
                    <a:p>
                      <a:pPr indent="0" lvl="0" marL="0" rtl="0" algn="just">
                        <a:spcBef>
                          <a:spcPts val="900"/>
                        </a:spcBef>
                        <a:spcAft>
                          <a:spcPts val="0"/>
                        </a:spcAft>
                        <a:buNone/>
                      </a:pPr>
                      <a:r>
                        <a:t/>
                      </a:r>
                      <a:endParaRPr sz="1400">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234950" lvl="0" marL="342900" rtl="0" algn="l">
                        <a:lnSpc>
                          <a:spcPct val="115000"/>
                        </a:lnSpc>
                        <a:spcBef>
                          <a:spcPts val="900"/>
                        </a:spcBef>
                        <a:spcAft>
                          <a:spcPts val="0"/>
                        </a:spcAft>
                        <a:buClr>
                          <a:schemeClr val="dk1"/>
                        </a:buClr>
                        <a:buSzPts val="1100"/>
                        <a:buChar char="●"/>
                      </a:pPr>
                      <a:r>
                        <a:rPr lang="en" sz="1400">
                          <a:solidFill>
                            <a:schemeClr val="dk1"/>
                          </a:solidFill>
                          <a:latin typeface="Times New Roman"/>
                          <a:ea typeface="Times New Roman"/>
                          <a:cs typeface="Times New Roman"/>
                          <a:sym typeface="Times New Roman"/>
                        </a:rPr>
                        <a:t>It also lacks discussion on handling environmental factors like lighting variations or nut-splitting phenomena, which are critical for industrial deployment.</a:t>
                      </a:r>
                      <a:endParaRPr sz="1400">
                        <a:solidFill>
                          <a:schemeClr val="dk1"/>
                        </a:solidFill>
                        <a:latin typeface="Times New Roman"/>
                        <a:ea typeface="Times New Roman"/>
                        <a:cs typeface="Times New Roman"/>
                        <a:sym typeface="Times New Roman"/>
                      </a:endParaRPr>
                    </a:p>
                    <a:p>
                      <a:pPr indent="-254000" lvl="0" marL="342900" rtl="0" algn="l">
                        <a:lnSpc>
                          <a:spcPct val="115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Does not taken Hybrid model for case study</a:t>
                      </a:r>
                      <a:endParaRPr sz="1400">
                        <a:solidFill>
                          <a:schemeClr val="dk1"/>
                        </a:solidFill>
                        <a:latin typeface="Times New Roman"/>
                        <a:ea typeface="Times New Roman"/>
                        <a:cs typeface="Times New Roman"/>
                        <a:sym typeface="Times New Roman"/>
                      </a:endParaRPr>
                    </a:p>
                    <a:p>
                      <a:pPr indent="-254000" lvl="0" marL="342900" rtl="0" algn="l">
                        <a:lnSpc>
                          <a:spcPct val="115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only focused on 5 categories.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900"/>
                        </a:spcBef>
                        <a:spcAft>
                          <a:spcPts val="900"/>
                        </a:spcAft>
                        <a:buNone/>
                      </a:pPr>
                      <a:r>
                        <a:t/>
                      </a:r>
                      <a:endParaRPr sz="1400">
                        <a:solidFill>
                          <a:schemeClr val="dk1"/>
                        </a:solidFill>
                        <a:latin typeface="Times New Roman"/>
                        <a:ea typeface="Times New Roman"/>
                        <a:cs typeface="Times New Roman"/>
                        <a:sym typeface="Times New Roman"/>
                      </a:endParaRPr>
                    </a:p>
                  </a:txBody>
                  <a:tcPr marT="68575" marB="68575" marR="68575" marL="68575">
                    <a:solidFill>
                      <a:srgbClr val="FFF2CC"/>
                    </a:solidFill>
                  </a:tcPr>
                </a:tc>
              </a:tr>
            </a:tbl>
          </a:graphicData>
        </a:graphic>
      </p:graphicFrame>
      <p:sp>
        <p:nvSpPr>
          <p:cNvPr id="176" name="Google Shape;176;p47"/>
          <p:cNvSpPr/>
          <p:nvPr/>
        </p:nvSpPr>
        <p:spPr>
          <a:xfrm>
            <a:off x="2608188" y="215550"/>
            <a:ext cx="39276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400" u="none" cap="none" strike="noStrike">
                <a:solidFill>
                  <a:schemeClr val="dk1"/>
                </a:solidFill>
                <a:latin typeface="Times New Roman"/>
                <a:ea typeface="Times New Roman"/>
                <a:cs typeface="Times New Roman"/>
                <a:sym typeface="Times New Roman"/>
              </a:rPr>
              <a:t>LITERATURE SURVEY</a:t>
            </a:r>
            <a:endParaRPr b="1" sz="24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graphicFrame>
        <p:nvGraphicFramePr>
          <p:cNvPr id="181" name="Google Shape;181;p48"/>
          <p:cNvGraphicFramePr/>
          <p:nvPr/>
        </p:nvGraphicFramePr>
        <p:xfrm>
          <a:off x="210466" y="744544"/>
          <a:ext cx="3000000" cy="3000000"/>
        </p:xfrm>
        <a:graphic>
          <a:graphicData uri="http://schemas.openxmlformats.org/drawingml/2006/table">
            <a:tbl>
              <a:tblPr>
                <a:noFill/>
                <a:tableStyleId>{A72D219B-042B-44E5-BE4D-5665CF93EC09}</a:tableStyleId>
              </a:tblPr>
              <a:tblGrid>
                <a:gridCol w="2169575"/>
                <a:gridCol w="2206875"/>
                <a:gridCol w="2169575"/>
                <a:gridCol w="2177050"/>
              </a:tblGrid>
              <a:tr h="496325">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latin typeface="Times New Roman"/>
                          <a:ea typeface="Times New Roman"/>
                          <a:cs typeface="Times New Roman"/>
                          <a:sym typeface="Times New Roman"/>
                        </a:rPr>
                        <a:t>Paper Title, Author &amp; Publication</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latin typeface="Times New Roman"/>
                          <a:ea typeface="Times New Roman"/>
                          <a:cs typeface="Times New Roman"/>
                          <a:sym typeface="Times New Roman"/>
                        </a:rPr>
                        <a:t>Summary</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rtl="0" algn="ctr">
                        <a:spcBef>
                          <a:spcPts val="0"/>
                        </a:spcBef>
                        <a:spcAft>
                          <a:spcPts val="0"/>
                        </a:spcAft>
                        <a:buClr>
                          <a:schemeClr val="dk1"/>
                        </a:buClr>
                        <a:buSzPts val="1100"/>
                        <a:buFont typeface="Arial"/>
                        <a:buNone/>
                      </a:pPr>
                      <a:r>
                        <a:rPr b="1" lang="en" sz="1400">
                          <a:solidFill>
                            <a:schemeClr val="dk1"/>
                          </a:solidFill>
                          <a:latin typeface="Times New Roman"/>
                          <a:ea typeface="Times New Roman"/>
                          <a:cs typeface="Times New Roman"/>
                          <a:sym typeface="Times New Roman"/>
                        </a:rPr>
                        <a:t>Key Findings</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rtl="0" algn="ctr">
                        <a:spcBef>
                          <a:spcPts val="0"/>
                        </a:spcBef>
                        <a:spcAft>
                          <a:spcPts val="0"/>
                        </a:spcAft>
                        <a:buClr>
                          <a:schemeClr val="dk1"/>
                        </a:buClr>
                        <a:buSzPts val="1100"/>
                        <a:buFont typeface="Arial"/>
                        <a:buNone/>
                      </a:pPr>
                      <a:r>
                        <a:rPr b="1" lang="en" sz="1400">
                          <a:solidFill>
                            <a:schemeClr val="dk1"/>
                          </a:solidFill>
                          <a:latin typeface="Times New Roman"/>
                          <a:ea typeface="Times New Roman"/>
                          <a:cs typeface="Times New Roman"/>
                          <a:sym typeface="Times New Roman"/>
                        </a:rPr>
                        <a:t>Research Gap</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r>
              <a:tr h="3319850">
                <a:tc>
                  <a:txBody>
                    <a:bodyPr/>
                    <a:lstStyle/>
                    <a:p>
                      <a:pPr indent="0" lvl="0" marL="0" rtl="0" algn="l">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Title:</a:t>
                      </a:r>
                      <a:r>
                        <a:rPr lang="en" sz="1400">
                          <a:solidFill>
                            <a:schemeClr val="dk1"/>
                          </a:solidFill>
                          <a:latin typeface="Times New Roman"/>
                          <a:ea typeface="Times New Roman"/>
                          <a:cs typeface="Times New Roman"/>
                          <a:sym typeface="Times New Roman"/>
                        </a:rPr>
                        <a:t> </a:t>
                      </a:r>
                      <a:r>
                        <a:rPr i="1" lang="en" sz="1400">
                          <a:solidFill>
                            <a:schemeClr val="dk1"/>
                          </a:solidFill>
                          <a:latin typeface="Times New Roman"/>
                          <a:ea typeface="Times New Roman"/>
                          <a:cs typeface="Times New Roman"/>
                          <a:sym typeface="Times New Roman"/>
                        </a:rPr>
                        <a:t>Implementation and Assessment of New Hybrid Model for Cashew Kernel Classification</a:t>
                      </a:r>
                      <a:endParaRPr i="1"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Authors:</a:t>
                      </a: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lang="en" sz="1400">
                          <a:solidFill>
                            <a:schemeClr val="dk1"/>
                          </a:solidFill>
                          <a:latin typeface="Times New Roman"/>
                          <a:ea typeface="Times New Roman"/>
                          <a:cs typeface="Times New Roman"/>
                          <a:sym typeface="Times New Roman"/>
                        </a:rPr>
                        <a:t>Sowmya Nag K. and Dr.Veenadevi S. V</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Journal: </a:t>
                      </a:r>
                      <a:r>
                        <a:rPr lang="en" sz="1400">
                          <a:solidFill>
                            <a:schemeClr val="dk1"/>
                          </a:solidFill>
                          <a:latin typeface="Times New Roman"/>
                          <a:ea typeface="Times New Roman"/>
                          <a:cs typeface="Times New Roman"/>
                          <a:sym typeface="Times New Roman"/>
                        </a:rPr>
                        <a:t>International Journal of INTELLIGENT SYSTEMS AND APPLICATIONS IN ENGINEERING.</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lang="en" sz="1400">
                          <a:solidFill>
                            <a:schemeClr val="dk1"/>
                          </a:solidFill>
                          <a:latin typeface="Times New Roman"/>
                          <a:ea typeface="Times New Roman"/>
                          <a:cs typeface="Times New Roman"/>
                          <a:sym typeface="Times New Roman"/>
                        </a:rPr>
                        <a:t>(11/03/2024)(Q4)</a:t>
                      </a:r>
                      <a:endParaRPr sz="1400">
                        <a:solidFill>
                          <a:schemeClr val="dk1"/>
                        </a:solidFill>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0" lvl="0" marL="0" rtl="0" algn="l">
                        <a:lnSpc>
                          <a:spcPct val="115000"/>
                        </a:lnSpc>
                        <a:spcBef>
                          <a:spcPts val="900"/>
                        </a:spcBef>
                        <a:spcAft>
                          <a:spcPts val="0"/>
                        </a:spcAft>
                        <a:buClr>
                          <a:schemeClr val="dk1"/>
                        </a:buClr>
                        <a:buSzPts val="800"/>
                        <a:buFont typeface="Arial"/>
                        <a:buNone/>
                      </a:pPr>
                      <a:r>
                        <a:rPr lang="en" sz="1400">
                          <a:latin typeface="Times New Roman"/>
                          <a:ea typeface="Times New Roman"/>
                          <a:cs typeface="Times New Roman"/>
                          <a:sym typeface="Times New Roman"/>
                        </a:rPr>
                        <a:t>The paper proposes nine hybrid models combining CNNs (VGG16, ResNet50, InceptionV3) with machine learning (SVM, RF, KNN) for cashew classification.</a:t>
                      </a:r>
                      <a:endParaRPr sz="1400">
                        <a:latin typeface="Times New Roman"/>
                        <a:ea typeface="Times New Roman"/>
                        <a:cs typeface="Times New Roman"/>
                        <a:sym typeface="Times New Roman"/>
                      </a:endParaRPr>
                    </a:p>
                    <a:p>
                      <a:pPr indent="0" lvl="0" marL="0" rtl="0" algn="l">
                        <a:lnSpc>
                          <a:spcPct val="115000"/>
                        </a:lnSpc>
                        <a:spcBef>
                          <a:spcPts val="900"/>
                        </a:spcBef>
                        <a:spcAft>
                          <a:spcPts val="900"/>
                        </a:spcAft>
                        <a:buClr>
                          <a:schemeClr val="dk1"/>
                        </a:buClr>
                        <a:buSzPts val="800"/>
                        <a:buFont typeface="Arial"/>
                        <a:buNone/>
                      </a:pPr>
                      <a:r>
                        <a:rPr lang="en" sz="1400">
                          <a:latin typeface="Times New Roman"/>
                          <a:ea typeface="Times New Roman"/>
                          <a:cs typeface="Times New Roman"/>
                          <a:sym typeface="Times New Roman"/>
                        </a:rPr>
                        <a:t>ResNet-50 + SVM achieved 97.40% accuracy, outperforming manual and existing methods, suitable for industrial usage.</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254000" lvl="0" marL="342900" rtl="0" algn="l">
                        <a:lnSpc>
                          <a:spcPct val="115000"/>
                        </a:lnSpc>
                        <a:spcBef>
                          <a:spcPts val="90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ResNet-50 + SVM tops with 97.40% accuracy; VGG16 + RF at 95%, ResNet50 + RF at 90%.</a:t>
                      </a:r>
                      <a:endParaRPr sz="1400">
                        <a:solidFill>
                          <a:schemeClr val="dk1"/>
                        </a:solidFill>
                        <a:latin typeface="Times New Roman"/>
                        <a:ea typeface="Times New Roman"/>
                        <a:cs typeface="Times New Roman"/>
                        <a:sym typeface="Times New Roman"/>
                      </a:endParaRPr>
                    </a:p>
                    <a:p>
                      <a:pPr indent="-254000" lvl="0" marL="342900" rtl="0" algn="l">
                        <a:lnSpc>
                          <a:spcPct val="115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Outperformed prior works, with accuracies up to 96.8% from existing studies</a:t>
                      </a:r>
                      <a:r>
                        <a:rPr lang="en">
                          <a:solidFill>
                            <a:schemeClr val="dk1"/>
                          </a:solidFill>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234950" lvl="0" marL="342900" rtl="0" algn="l">
                        <a:lnSpc>
                          <a:spcPct val="115000"/>
                        </a:lnSpc>
                        <a:spcBef>
                          <a:spcPts val="900"/>
                        </a:spcBef>
                        <a:spcAft>
                          <a:spcPts val="0"/>
                        </a:spcAft>
                        <a:buClr>
                          <a:schemeClr val="dk1"/>
                        </a:buClr>
                        <a:buSzPts val="1100"/>
                        <a:buFont typeface="Times New Roman"/>
                        <a:buChar char="●"/>
                      </a:pPr>
                      <a:r>
                        <a:rPr lang="en" sz="1400">
                          <a:solidFill>
                            <a:schemeClr val="dk1"/>
                          </a:solidFill>
                          <a:latin typeface="Times New Roman"/>
                          <a:ea typeface="Times New Roman"/>
                          <a:cs typeface="Times New Roman"/>
                          <a:sym typeface="Times New Roman"/>
                        </a:rPr>
                        <a:t>Lack real time implementation . </a:t>
                      </a:r>
                      <a:endParaRPr sz="1400">
                        <a:solidFill>
                          <a:schemeClr val="dk1"/>
                        </a:solidFill>
                        <a:latin typeface="Times New Roman"/>
                        <a:ea typeface="Times New Roman"/>
                        <a:cs typeface="Times New Roman"/>
                        <a:sym typeface="Times New Roman"/>
                      </a:endParaRPr>
                    </a:p>
                    <a:p>
                      <a:pPr indent="-254000" lvl="0" marL="342900" rtl="0" algn="l">
                        <a:lnSpc>
                          <a:spcPct val="115000"/>
                        </a:lnSpc>
                        <a:spcBef>
                          <a:spcPts val="0"/>
                        </a:spcBef>
                        <a:spcAft>
                          <a:spcPts val="0"/>
                        </a:spcAft>
                        <a:buClr>
                          <a:schemeClr val="dk1"/>
                        </a:buClr>
                        <a:buSzPts val="1400"/>
                        <a:buFont typeface="Times New Roman"/>
                        <a:buChar char="●"/>
                      </a:pPr>
                      <a:r>
                        <a:rPr b="1" lang="en" sz="1400">
                          <a:solidFill>
                            <a:schemeClr val="dk1"/>
                          </a:solidFill>
                          <a:latin typeface="Times New Roman"/>
                          <a:ea typeface="Times New Roman"/>
                          <a:cs typeface="Times New Roman"/>
                          <a:sym typeface="Times New Roman"/>
                        </a:rPr>
                        <a:t>Dataset Diversity</a:t>
                      </a:r>
                      <a:r>
                        <a:rPr lang="en" sz="1400">
                          <a:solidFill>
                            <a:schemeClr val="dk1"/>
                          </a:solidFill>
                          <a:latin typeface="Times New Roman"/>
                          <a:ea typeface="Times New Roman"/>
                          <a:cs typeface="Times New Roman"/>
                          <a:sym typeface="Times New Roman"/>
                        </a:rPr>
                        <a:t>: does not include images from various sources and conditions (e.g., different lighting, backgrounds) would enhance model robustness.</a:t>
                      </a:r>
                      <a:endParaRPr sz="1400">
                        <a:solidFill>
                          <a:schemeClr val="dk1"/>
                        </a:solidFill>
                        <a:latin typeface="Times New Roman"/>
                        <a:ea typeface="Times New Roman"/>
                        <a:cs typeface="Times New Roman"/>
                        <a:sym typeface="Times New Roman"/>
                      </a:endParaRPr>
                    </a:p>
                  </a:txBody>
                  <a:tcPr marT="68575" marB="68575" marR="68575" marL="68575">
                    <a:solidFill>
                      <a:srgbClr val="FFF2CC"/>
                    </a:solidFill>
                  </a:tcPr>
                </a:tc>
              </a:tr>
            </a:tbl>
          </a:graphicData>
        </a:graphic>
      </p:graphicFrame>
      <p:sp>
        <p:nvSpPr>
          <p:cNvPr id="182" name="Google Shape;182;p48"/>
          <p:cNvSpPr/>
          <p:nvPr/>
        </p:nvSpPr>
        <p:spPr>
          <a:xfrm>
            <a:off x="2608188" y="215550"/>
            <a:ext cx="39276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400" u="none" cap="none" strike="noStrike">
                <a:solidFill>
                  <a:schemeClr val="dk1"/>
                </a:solidFill>
                <a:latin typeface="Times New Roman"/>
                <a:ea typeface="Times New Roman"/>
                <a:cs typeface="Times New Roman"/>
                <a:sym typeface="Times New Roman"/>
              </a:rPr>
              <a:t>LITERATURE SURVEY</a:t>
            </a:r>
            <a:endParaRPr b="1" sz="24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graphicFrame>
        <p:nvGraphicFramePr>
          <p:cNvPr id="187" name="Google Shape;187;p49"/>
          <p:cNvGraphicFramePr/>
          <p:nvPr/>
        </p:nvGraphicFramePr>
        <p:xfrm>
          <a:off x="177553" y="949819"/>
          <a:ext cx="3000000" cy="3000000"/>
        </p:xfrm>
        <a:graphic>
          <a:graphicData uri="http://schemas.openxmlformats.org/drawingml/2006/table">
            <a:tbl>
              <a:tblPr>
                <a:noFill/>
                <a:tableStyleId>{A72D219B-042B-44E5-BE4D-5665CF93EC09}</a:tableStyleId>
              </a:tblPr>
              <a:tblGrid>
                <a:gridCol w="2169575"/>
                <a:gridCol w="2206875"/>
                <a:gridCol w="2169575"/>
                <a:gridCol w="2177050"/>
              </a:tblGrid>
              <a:tr h="536125">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latin typeface="Times New Roman"/>
                          <a:ea typeface="Times New Roman"/>
                          <a:cs typeface="Times New Roman"/>
                          <a:sym typeface="Times New Roman"/>
                        </a:rPr>
                        <a:t>Paper Title, Author &amp; Publication</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latin typeface="Times New Roman"/>
                          <a:ea typeface="Times New Roman"/>
                          <a:cs typeface="Times New Roman"/>
                          <a:sym typeface="Times New Roman"/>
                        </a:rPr>
                        <a:t>Summary</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rtl="0" algn="ctr">
                        <a:spcBef>
                          <a:spcPts val="0"/>
                        </a:spcBef>
                        <a:spcAft>
                          <a:spcPts val="0"/>
                        </a:spcAft>
                        <a:buClr>
                          <a:schemeClr val="dk1"/>
                        </a:buClr>
                        <a:buSzPts val="1100"/>
                        <a:buFont typeface="Arial"/>
                        <a:buNone/>
                      </a:pPr>
                      <a:r>
                        <a:rPr b="1" lang="en" sz="1400">
                          <a:solidFill>
                            <a:schemeClr val="dk1"/>
                          </a:solidFill>
                          <a:latin typeface="Times New Roman"/>
                          <a:ea typeface="Times New Roman"/>
                          <a:cs typeface="Times New Roman"/>
                          <a:sym typeface="Times New Roman"/>
                        </a:rPr>
                        <a:t>Key Findings</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rtl="0" algn="ctr">
                        <a:spcBef>
                          <a:spcPts val="0"/>
                        </a:spcBef>
                        <a:spcAft>
                          <a:spcPts val="0"/>
                        </a:spcAft>
                        <a:buClr>
                          <a:schemeClr val="dk1"/>
                        </a:buClr>
                        <a:buSzPts val="1100"/>
                        <a:buFont typeface="Arial"/>
                        <a:buNone/>
                      </a:pPr>
                      <a:r>
                        <a:rPr b="1" lang="en" sz="1400">
                          <a:solidFill>
                            <a:schemeClr val="dk1"/>
                          </a:solidFill>
                          <a:latin typeface="Times New Roman"/>
                          <a:ea typeface="Times New Roman"/>
                          <a:cs typeface="Times New Roman"/>
                          <a:sym typeface="Times New Roman"/>
                        </a:rPr>
                        <a:t>Research Gap</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r>
              <a:tr h="3524600">
                <a:tc>
                  <a:txBody>
                    <a:bodyPr/>
                    <a:lstStyle/>
                    <a:p>
                      <a:pPr indent="0" lvl="0" marL="0" rtl="0" algn="l">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Title:</a:t>
                      </a:r>
                      <a:r>
                        <a:rPr lang="en" sz="1400">
                          <a:solidFill>
                            <a:schemeClr val="dk1"/>
                          </a:solidFill>
                          <a:latin typeface="Times New Roman"/>
                          <a:ea typeface="Times New Roman"/>
                          <a:cs typeface="Times New Roman"/>
                          <a:sym typeface="Times New Roman"/>
                        </a:rPr>
                        <a:t> </a:t>
                      </a:r>
                      <a:r>
                        <a:rPr i="1" lang="en" sz="1400">
                          <a:solidFill>
                            <a:schemeClr val="dk1"/>
                          </a:solidFill>
                          <a:latin typeface="Times New Roman"/>
                          <a:ea typeface="Times New Roman"/>
                          <a:cs typeface="Times New Roman"/>
                          <a:sym typeface="Times New Roman"/>
                        </a:rPr>
                        <a:t>A Novel Approach to Cashew Nut Detection in Packaging and Quality Inspection Lines</a:t>
                      </a:r>
                      <a:endParaRPr i="1"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Authors:</a:t>
                      </a: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900"/>
                        </a:spcBef>
                        <a:spcAft>
                          <a:spcPts val="0"/>
                        </a:spcAft>
                        <a:buClr>
                          <a:schemeClr val="dk1"/>
                        </a:buClr>
                        <a:buSzPts val="800"/>
                        <a:buFont typeface="Arial"/>
                        <a:buNone/>
                      </a:pPr>
                      <a:r>
                        <a:rPr lang="en" sz="1400">
                          <a:solidFill>
                            <a:schemeClr val="dk1"/>
                          </a:solidFill>
                          <a:latin typeface="Times New Roman"/>
                          <a:ea typeface="Times New Roman"/>
                          <a:cs typeface="Times New Roman"/>
                          <a:sym typeface="Times New Roman"/>
                        </a:rPr>
                        <a:t>Van-Hung Pham, Ngoc-Khoat Nguyen, Van-Minh Pham</a:t>
                      </a:r>
                      <a:endParaRPr sz="1400">
                        <a:solidFill>
                          <a:schemeClr val="dk1"/>
                        </a:solidFill>
                        <a:latin typeface="Times New Roman"/>
                        <a:ea typeface="Times New Roman"/>
                        <a:cs typeface="Times New Roman"/>
                        <a:sym typeface="Times New Roman"/>
                      </a:endParaRPr>
                    </a:p>
                    <a:p>
                      <a:pPr indent="0" lvl="0" marL="0" rtl="0" algn="l">
                        <a:spcBef>
                          <a:spcPts val="90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Journal: </a:t>
                      </a:r>
                      <a:r>
                        <a:rPr lang="en" sz="1400">
                          <a:solidFill>
                            <a:schemeClr val="dk1"/>
                          </a:solidFill>
                          <a:latin typeface="Times New Roman"/>
                          <a:ea typeface="Times New Roman"/>
                          <a:cs typeface="Times New Roman"/>
                          <a:sym typeface="Times New Roman"/>
                        </a:rPr>
                        <a:t>International Journal of Advanced Computer Science and Applications (IJACSA), Volume 13, Issue 12, 2022(Q3)</a:t>
                      </a:r>
                      <a:endParaRPr sz="1400">
                        <a:solidFill>
                          <a:schemeClr val="dk1"/>
                        </a:solidFill>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0" lvl="0" marL="0" rtl="0" algn="l">
                        <a:lnSpc>
                          <a:spcPct val="115000"/>
                        </a:lnSpc>
                        <a:spcBef>
                          <a:spcPts val="900"/>
                        </a:spcBef>
                        <a:spcAft>
                          <a:spcPts val="0"/>
                        </a:spcAft>
                        <a:buClr>
                          <a:schemeClr val="dk1"/>
                        </a:buClr>
                        <a:buSzPts val="800"/>
                        <a:buFont typeface="Arial"/>
                        <a:buNone/>
                      </a:pPr>
                      <a:r>
                        <a:rPr lang="en" sz="1400">
                          <a:latin typeface="Times New Roman"/>
                          <a:ea typeface="Times New Roman"/>
                          <a:cs typeface="Times New Roman"/>
                          <a:sym typeface="Times New Roman"/>
                        </a:rPr>
                        <a:t>The paper proposes YOLOv7 for detecting cashew nuts (good, broken, not peeled) in packaging lines.</a:t>
                      </a:r>
                      <a:endParaRPr sz="1400">
                        <a:latin typeface="Times New Roman"/>
                        <a:ea typeface="Times New Roman"/>
                        <a:cs typeface="Times New Roman"/>
                        <a:sym typeface="Times New Roman"/>
                      </a:endParaRPr>
                    </a:p>
                    <a:p>
                      <a:pPr indent="0" lvl="0" marL="0" rtl="0" algn="l">
                        <a:lnSpc>
                          <a:spcPct val="115000"/>
                        </a:lnSpc>
                        <a:spcBef>
                          <a:spcPts val="900"/>
                        </a:spcBef>
                        <a:spcAft>
                          <a:spcPts val="900"/>
                        </a:spcAft>
                        <a:buClr>
                          <a:schemeClr val="dk1"/>
                        </a:buClr>
                        <a:buSzPts val="800"/>
                        <a:buFont typeface="Arial"/>
                        <a:buNone/>
                      </a:pPr>
                      <a:r>
                        <a:rPr lang="en" sz="1400">
                          <a:latin typeface="Times New Roman"/>
                          <a:ea typeface="Times New Roman"/>
                          <a:cs typeface="Times New Roman"/>
                          <a:sym typeface="Times New Roman"/>
                        </a:rPr>
                        <a:t>YOLOv7-tiny achieves high accuracy with 6.2M parameters, suitable for real-time quality inspection.</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254000" lvl="0" marL="342900" rtl="0" algn="l">
                        <a:lnSpc>
                          <a:spcPct val="115000"/>
                        </a:lnSpc>
                        <a:spcBef>
                          <a:spcPts val="90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YOLOv7-tiny achieves high accuracy with 6.2M parameters, ideal for real-time cashew detection.</a:t>
                      </a:r>
                      <a:endParaRPr sz="1400">
                        <a:solidFill>
                          <a:schemeClr val="dk1"/>
                        </a:solidFill>
                        <a:latin typeface="Times New Roman"/>
                        <a:ea typeface="Times New Roman"/>
                        <a:cs typeface="Times New Roman"/>
                        <a:sym typeface="Times New Roman"/>
                      </a:endParaRPr>
                    </a:p>
                    <a:p>
                      <a:pPr indent="-254000" lvl="0" marL="342900" rtl="0" algn="l">
                        <a:lnSpc>
                          <a:spcPct val="115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CASHEW dataset ensures robustness across brightness and angles, enhancing detection reliability.</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234950" lvl="0" marL="342900" rtl="0" algn="l">
                        <a:lnSpc>
                          <a:spcPct val="115000"/>
                        </a:lnSpc>
                        <a:spcBef>
                          <a:spcPts val="900"/>
                        </a:spcBef>
                        <a:spcAft>
                          <a:spcPts val="0"/>
                        </a:spcAft>
                        <a:buClr>
                          <a:schemeClr val="dk1"/>
                        </a:buClr>
                        <a:buSzPts val="1100"/>
                        <a:buChar char="●"/>
                      </a:pPr>
                      <a:r>
                        <a:rPr lang="en" sz="1400">
                          <a:solidFill>
                            <a:schemeClr val="dk1"/>
                          </a:solidFill>
                          <a:latin typeface="Times New Roman"/>
                          <a:ea typeface="Times New Roman"/>
                          <a:cs typeface="Times New Roman"/>
                          <a:sym typeface="Times New Roman"/>
                        </a:rPr>
                        <a:t>Lacks exploration of hybrid models combining YOLOv7 with techniques like CNN for improved accuracy.</a:t>
                      </a:r>
                      <a:endParaRPr sz="1400">
                        <a:solidFill>
                          <a:schemeClr val="dk1"/>
                        </a:solidFill>
                        <a:latin typeface="Times New Roman"/>
                        <a:ea typeface="Times New Roman"/>
                        <a:cs typeface="Times New Roman"/>
                        <a:sym typeface="Times New Roman"/>
                      </a:endParaRPr>
                    </a:p>
                    <a:p>
                      <a:pPr indent="-234950" lvl="0" marL="342900" rtl="0" algn="l">
                        <a:lnSpc>
                          <a:spcPct val="115000"/>
                        </a:lnSpc>
                        <a:spcBef>
                          <a:spcPts val="0"/>
                        </a:spcBef>
                        <a:spcAft>
                          <a:spcPts val="0"/>
                        </a:spcAft>
                        <a:buClr>
                          <a:schemeClr val="dk1"/>
                        </a:buClr>
                        <a:buSzPts val="1100"/>
                        <a:buChar char="●"/>
                      </a:pPr>
                      <a:r>
                        <a:rPr lang="en" sz="1400">
                          <a:solidFill>
                            <a:schemeClr val="dk1"/>
                          </a:solidFill>
                          <a:latin typeface="Times New Roman"/>
                          <a:ea typeface="Times New Roman"/>
                          <a:cs typeface="Times New Roman"/>
                          <a:sym typeface="Times New Roman"/>
                        </a:rPr>
                        <a:t>Does not address real-time conveyor-based sorting with low-cost hardware integration.</a:t>
                      </a:r>
                      <a:endParaRPr sz="1400">
                        <a:solidFill>
                          <a:schemeClr val="dk1"/>
                        </a:solidFill>
                        <a:latin typeface="Times New Roman"/>
                        <a:ea typeface="Times New Roman"/>
                        <a:cs typeface="Times New Roman"/>
                        <a:sym typeface="Times New Roman"/>
                      </a:endParaRPr>
                    </a:p>
                    <a:p>
                      <a:pPr indent="-254000" lvl="0" marL="342900" rtl="0" algn="l">
                        <a:lnSpc>
                          <a:spcPct val="115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does not include any market grading.</a:t>
                      </a:r>
                      <a:endParaRPr sz="1400">
                        <a:solidFill>
                          <a:schemeClr val="dk1"/>
                        </a:solidFill>
                        <a:latin typeface="Times New Roman"/>
                        <a:ea typeface="Times New Roman"/>
                        <a:cs typeface="Times New Roman"/>
                        <a:sym typeface="Times New Roman"/>
                      </a:endParaRPr>
                    </a:p>
                  </a:txBody>
                  <a:tcPr marT="68575" marB="68575" marR="68575" marL="68575">
                    <a:solidFill>
                      <a:srgbClr val="FFF2CC"/>
                    </a:solidFill>
                  </a:tcPr>
                </a:tc>
              </a:tr>
            </a:tbl>
          </a:graphicData>
        </a:graphic>
      </p:graphicFrame>
      <p:sp>
        <p:nvSpPr>
          <p:cNvPr id="188" name="Google Shape;188;p49"/>
          <p:cNvSpPr/>
          <p:nvPr/>
        </p:nvSpPr>
        <p:spPr>
          <a:xfrm>
            <a:off x="2608188" y="215550"/>
            <a:ext cx="39276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400" u="none" cap="none" strike="noStrike">
                <a:solidFill>
                  <a:schemeClr val="dk1"/>
                </a:solidFill>
                <a:latin typeface="Times New Roman"/>
                <a:ea typeface="Times New Roman"/>
                <a:cs typeface="Times New Roman"/>
                <a:sym typeface="Times New Roman"/>
              </a:rPr>
              <a:t>LITERATURE SURVEY</a:t>
            </a:r>
            <a:endParaRPr b="1" sz="24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graphicFrame>
        <p:nvGraphicFramePr>
          <p:cNvPr id="193" name="Google Shape;193;p50"/>
          <p:cNvGraphicFramePr/>
          <p:nvPr/>
        </p:nvGraphicFramePr>
        <p:xfrm>
          <a:off x="111863" y="748406"/>
          <a:ext cx="3000000" cy="3000000"/>
        </p:xfrm>
        <a:graphic>
          <a:graphicData uri="http://schemas.openxmlformats.org/drawingml/2006/table">
            <a:tbl>
              <a:tblPr>
                <a:noFill/>
                <a:tableStyleId>{A72D219B-042B-44E5-BE4D-5665CF93EC09}</a:tableStyleId>
              </a:tblPr>
              <a:tblGrid>
                <a:gridCol w="1824725"/>
                <a:gridCol w="2290700"/>
                <a:gridCol w="2205000"/>
                <a:gridCol w="2389525"/>
              </a:tblGrid>
              <a:tr h="658550">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latin typeface="Times New Roman"/>
                          <a:ea typeface="Times New Roman"/>
                          <a:cs typeface="Times New Roman"/>
                          <a:sym typeface="Times New Roman"/>
                        </a:rPr>
                        <a:t>Paper Title, Author &amp; Publication</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latin typeface="Times New Roman"/>
                          <a:ea typeface="Times New Roman"/>
                          <a:cs typeface="Times New Roman"/>
                          <a:sym typeface="Times New Roman"/>
                        </a:rPr>
                        <a:t>Summary</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a:latin typeface="Times New Roman"/>
                          <a:ea typeface="Times New Roman"/>
                          <a:cs typeface="Times New Roman"/>
                          <a:sym typeface="Times New Roman"/>
                        </a:rPr>
                        <a:t>Key Findings</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a:latin typeface="Times New Roman"/>
                          <a:ea typeface="Times New Roman"/>
                          <a:cs typeface="Times New Roman"/>
                          <a:sym typeface="Times New Roman"/>
                        </a:rPr>
                        <a:t>Research Gap</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r>
              <a:tr h="3509100">
                <a:tc>
                  <a:txBody>
                    <a:bodyPr/>
                    <a:lstStyle/>
                    <a:p>
                      <a:pPr indent="0" lvl="0" marL="0" rtl="0" algn="just">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Title:</a:t>
                      </a:r>
                      <a:r>
                        <a:rPr i="1" lang="en" sz="1400">
                          <a:solidFill>
                            <a:schemeClr val="dk1"/>
                          </a:solidFill>
                          <a:latin typeface="Times New Roman"/>
                          <a:ea typeface="Times New Roman"/>
                          <a:cs typeface="Times New Roman"/>
                          <a:sym typeface="Times New Roman"/>
                        </a:rPr>
                        <a:t>CashNet-15: An Optimized Cashew Nut Grading Using Deep CNN and Data Augmentation</a:t>
                      </a:r>
                      <a:endParaRPr i="1"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Authors:</a:t>
                      </a:r>
                      <a:r>
                        <a:rPr lang="en" sz="1400">
                          <a:solidFill>
                            <a:schemeClr val="dk1"/>
                          </a:solidFill>
                          <a:latin typeface="Times New Roman"/>
                          <a:ea typeface="Times New Roman"/>
                          <a:cs typeface="Times New Roman"/>
                          <a:sym typeface="Times New Roman"/>
                        </a:rPr>
                        <a:t>Sivaranjani, S. Senthilrani, B. Ashokumar, A. Senthil Murugan</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journal:</a:t>
                      </a:r>
                      <a:r>
                        <a:rPr lang="en" sz="1400">
                          <a:solidFill>
                            <a:schemeClr val="dk1"/>
                          </a:solidFill>
                          <a:latin typeface="Times New Roman"/>
                          <a:ea typeface="Times New Roman"/>
                          <a:cs typeface="Times New Roman"/>
                          <a:sym typeface="Times New Roman"/>
                        </a:rPr>
                        <a:t>Proc. Int. Conf. on Systems Computation Automation and Networking, 2019</a:t>
                      </a:r>
                      <a:endParaRPr sz="1400">
                        <a:solidFill>
                          <a:schemeClr val="dk1"/>
                        </a:solidFill>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lang="en" sz="1400">
                          <a:latin typeface="Times New Roman"/>
                          <a:ea typeface="Times New Roman"/>
                          <a:cs typeface="Times New Roman"/>
                          <a:sym typeface="Times New Roman"/>
                        </a:rPr>
                        <a:t>Introduces CashNet-15, a 15-layer deep CNN architecture with data augmentation for binary classification of cashew grades (whole vs others). Uses 8 convolutional, 4 max-pooling, 1 fully connected, activation, and dropout layers. Achieves 97.7% accuracy, outperforming prior methods.</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254000" lvl="0" marL="342900" rtl="0" algn="just">
                        <a:spcBef>
                          <a:spcPts val="0"/>
                        </a:spcBef>
                        <a:spcAft>
                          <a:spcPts val="0"/>
                        </a:spcAft>
                        <a:buSzPts val="1400"/>
                        <a:buFont typeface="Times New Roman"/>
                        <a:buChar char="●"/>
                      </a:pPr>
                      <a:r>
                        <a:rPr lang="en" sz="1400">
                          <a:latin typeface="Times New Roman"/>
                          <a:ea typeface="Times New Roman"/>
                          <a:cs typeface="Times New Roman"/>
                          <a:sym typeface="Times New Roman"/>
                        </a:rPr>
                        <a:t>Highest reported accuracy (97.7%)</a:t>
                      </a:r>
                      <a:endParaRPr sz="1400">
                        <a:latin typeface="Times New Roman"/>
                        <a:ea typeface="Times New Roman"/>
                        <a:cs typeface="Times New Roman"/>
                        <a:sym typeface="Times New Roman"/>
                      </a:endParaRPr>
                    </a:p>
                    <a:p>
                      <a:pPr indent="-254000" lvl="0" marL="342900" rtl="0" algn="just">
                        <a:spcBef>
                          <a:spcPts val="0"/>
                        </a:spcBef>
                        <a:spcAft>
                          <a:spcPts val="0"/>
                        </a:spcAft>
                        <a:buSzPts val="1400"/>
                        <a:buFont typeface="Times New Roman"/>
                        <a:buChar char="●"/>
                      </a:pPr>
                      <a:r>
                        <a:rPr lang="en" sz="1400">
                          <a:latin typeface="Times New Roman"/>
                          <a:ea typeface="Times New Roman"/>
                          <a:cs typeface="Times New Roman"/>
                          <a:sym typeface="Times New Roman"/>
                        </a:rPr>
                        <a:t>Employs data augmentation to reduce overfitting</a:t>
                      </a:r>
                      <a:endParaRPr sz="1400">
                        <a:latin typeface="Times New Roman"/>
                        <a:ea typeface="Times New Roman"/>
                        <a:cs typeface="Times New Roman"/>
                        <a:sym typeface="Times New Roman"/>
                      </a:endParaRPr>
                    </a:p>
                    <a:p>
                      <a:pPr indent="-254000" lvl="0" marL="342900" rtl="0" algn="just">
                        <a:spcBef>
                          <a:spcPts val="0"/>
                        </a:spcBef>
                        <a:spcAft>
                          <a:spcPts val="0"/>
                        </a:spcAft>
                        <a:buSzPts val="1400"/>
                        <a:buFont typeface="Times New Roman"/>
                        <a:buChar char="●"/>
                      </a:pPr>
                      <a:r>
                        <a:rPr lang="en" sz="1400">
                          <a:latin typeface="Times New Roman"/>
                          <a:ea typeface="Times New Roman"/>
                          <a:cs typeface="Times New Roman"/>
                          <a:sym typeface="Times New Roman"/>
                        </a:rPr>
                        <a:t>Custom CNN architecture optimized for the task</a:t>
                      </a:r>
                      <a:endParaRPr sz="1400">
                        <a:latin typeface="Times New Roman"/>
                        <a:ea typeface="Times New Roman"/>
                        <a:cs typeface="Times New Roman"/>
                        <a:sym typeface="Times New Roman"/>
                      </a:endParaRPr>
                    </a:p>
                    <a:p>
                      <a:pPr indent="-254000" lvl="0" marL="342900" rtl="0" algn="just">
                        <a:spcBef>
                          <a:spcPts val="0"/>
                        </a:spcBef>
                        <a:spcAft>
                          <a:spcPts val="0"/>
                        </a:spcAft>
                        <a:buSzPts val="1400"/>
                        <a:buFont typeface="Times New Roman"/>
                        <a:buChar char="●"/>
                      </a:pPr>
                      <a:r>
                        <a:rPr lang="en" sz="1400">
                          <a:latin typeface="Times New Roman"/>
                          <a:ea typeface="Times New Roman"/>
                          <a:cs typeface="Times New Roman"/>
                          <a:sym typeface="Times New Roman"/>
                        </a:rPr>
                        <a:t>Hyperparameter optimization (SGD with Beta, LReLU)</a:t>
                      </a:r>
                      <a:endParaRPr sz="1400">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254000" lvl="0" marL="342900" rtl="0" algn="just">
                        <a:spcBef>
                          <a:spcPts val="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Only binary classification (whole vs others)</a:t>
                      </a:r>
                      <a:endParaRPr sz="1400">
                        <a:solidFill>
                          <a:schemeClr val="dk1"/>
                        </a:solidFill>
                        <a:latin typeface="Times New Roman"/>
                        <a:ea typeface="Times New Roman"/>
                        <a:cs typeface="Times New Roman"/>
                        <a:sym typeface="Times New Roman"/>
                      </a:endParaRPr>
                    </a:p>
                    <a:p>
                      <a:pPr indent="-254000" lvl="0" marL="342900" rtl="0" algn="just">
                        <a:spcBef>
                          <a:spcPts val="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Limited grade granularity</a:t>
                      </a:r>
                      <a:endParaRPr sz="1400">
                        <a:solidFill>
                          <a:schemeClr val="dk1"/>
                        </a:solidFill>
                        <a:latin typeface="Times New Roman"/>
                        <a:ea typeface="Times New Roman"/>
                        <a:cs typeface="Times New Roman"/>
                        <a:sym typeface="Times New Roman"/>
                      </a:endParaRPr>
                    </a:p>
                    <a:p>
                      <a:pPr indent="-254000" lvl="0" marL="342900" rtl="0" algn="just">
                        <a:spcBef>
                          <a:spcPts val="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Dataset size relatively small (1000 images)</a:t>
                      </a:r>
                      <a:endParaRPr sz="1400">
                        <a:solidFill>
                          <a:schemeClr val="dk1"/>
                        </a:solidFill>
                        <a:latin typeface="Times New Roman"/>
                        <a:ea typeface="Times New Roman"/>
                        <a:cs typeface="Times New Roman"/>
                        <a:sym typeface="Times New Roman"/>
                      </a:endParaRPr>
                    </a:p>
                    <a:p>
                      <a:pPr indent="-254000" lvl="0" marL="342900" rtl="0" algn="just">
                        <a:spcBef>
                          <a:spcPts val="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No direct multi-class extension</a:t>
                      </a:r>
                      <a:endParaRPr sz="1400">
                        <a:solidFill>
                          <a:schemeClr val="dk1"/>
                        </a:solidFill>
                        <a:latin typeface="Times New Roman"/>
                        <a:ea typeface="Times New Roman"/>
                        <a:cs typeface="Times New Roman"/>
                        <a:sym typeface="Times New Roman"/>
                      </a:endParaRPr>
                    </a:p>
                    <a:p>
                      <a:pPr indent="-254000" lvl="0" marL="342900" rtl="0" algn="just">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Lack real time implimentation.</a:t>
                      </a:r>
                      <a:endParaRPr sz="1400">
                        <a:latin typeface="Times New Roman"/>
                        <a:ea typeface="Times New Roman"/>
                        <a:cs typeface="Times New Roman"/>
                        <a:sym typeface="Times New Roman"/>
                      </a:endParaRPr>
                    </a:p>
                  </a:txBody>
                  <a:tcPr marT="68575" marB="68575" marR="68575" marL="68575">
                    <a:solidFill>
                      <a:srgbClr val="FFF2CC"/>
                    </a:solidFill>
                  </a:tcPr>
                </a:tc>
              </a:tr>
            </a:tbl>
          </a:graphicData>
        </a:graphic>
      </p:graphicFrame>
      <p:sp>
        <p:nvSpPr>
          <p:cNvPr id="194" name="Google Shape;194;p50"/>
          <p:cNvSpPr/>
          <p:nvPr/>
        </p:nvSpPr>
        <p:spPr>
          <a:xfrm>
            <a:off x="2608188" y="215550"/>
            <a:ext cx="39276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400" u="none" cap="none" strike="noStrike">
                <a:solidFill>
                  <a:schemeClr val="dk1"/>
                </a:solidFill>
                <a:latin typeface="Times New Roman"/>
                <a:ea typeface="Times New Roman"/>
                <a:cs typeface="Times New Roman"/>
                <a:sym typeface="Times New Roman"/>
              </a:rPr>
              <a:t>LITERATURE SURVEY</a:t>
            </a:r>
            <a:endParaRPr b="1" sz="24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